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47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3" r:id="rId12"/>
    <p:sldId id="271" r:id="rId13"/>
    <p:sldId id="272" r:id="rId14"/>
    <p:sldId id="265" r:id="rId15"/>
    <p:sldId id="274" r:id="rId16"/>
    <p:sldId id="275" r:id="rId17"/>
    <p:sldId id="284" r:id="rId18"/>
    <p:sldId id="281" r:id="rId19"/>
    <p:sldId id="277" r:id="rId20"/>
    <p:sldId id="283" r:id="rId21"/>
    <p:sldId id="278" r:id="rId22"/>
    <p:sldId id="264" r:id="rId23"/>
    <p:sldId id="285" r:id="rId24"/>
    <p:sldId id="286" r:id="rId25"/>
    <p:sldId id="289" r:id="rId26"/>
    <p:sldId id="288" r:id="rId27"/>
    <p:sldId id="290" r:id="rId28"/>
    <p:sldId id="291" r:id="rId29"/>
    <p:sldId id="292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293" r:id="rId40"/>
    <p:sldId id="303" r:id="rId41"/>
    <p:sldId id="305" r:id="rId42"/>
    <p:sldId id="287" r:id="rId43"/>
    <p:sldId id="304" r:id="rId44"/>
    <p:sldId id="267" r:id="rId45"/>
    <p:sldId id="26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73E75-28F9-1C4C-8E9F-FBDC27B69ADB}" v="151" dt="2020-10-10T18:25:43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85767"/>
  </p:normalViewPr>
  <p:slideViewPr>
    <p:cSldViewPr snapToGrid="0" snapToObjects="1">
      <p:cViewPr varScale="1">
        <p:scale>
          <a:sx n="122" d="100"/>
          <a:sy n="122" d="100"/>
        </p:scale>
        <p:origin x="2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 Tat Yew" userId="e480dc047068db1c" providerId="LiveId" clId="{91F73E75-28F9-1C4C-8E9F-FBDC27B69ADB}"/>
    <pc:docChg chg="undo redo custSel addSld delSld modSld sldOrd">
      <pc:chgData name="Hong Tat Yew" userId="e480dc047068db1c" providerId="LiveId" clId="{91F73E75-28F9-1C4C-8E9F-FBDC27B69ADB}" dt="2020-10-10T18:34:19.059" v="3263" actId="1076"/>
      <pc:docMkLst>
        <pc:docMk/>
      </pc:docMkLst>
      <pc:sldChg chg="addSp delSp modSp mod modClrScheme chgLayout">
        <pc:chgData name="Hong Tat Yew" userId="e480dc047068db1c" providerId="LiveId" clId="{91F73E75-28F9-1C4C-8E9F-FBDC27B69ADB}" dt="2020-10-10T11:58:58.323" v="2590" actId="700"/>
        <pc:sldMkLst>
          <pc:docMk/>
          <pc:sldMk cId="181306825" sldId="260"/>
        </pc:sldMkLst>
        <pc:spChg chg="mod ord">
          <ac:chgData name="Hong Tat Yew" userId="e480dc047068db1c" providerId="LiveId" clId="{91F73E75-28F9-1C4C-8E9F-FBDC27B69ADB}" dt="2020-10-10T11:58:58.323" v="2590" actId="700"/>
          <ac:spMkLst>
            <pc:docMk/>
            <pc:sldMk cId="181306825" sldId="260"/>
            <ac:spMk id="2" creationId="{2446AF3B-A7E7-4E46-8239-5B3A568D243F}"/>
          </ac:spMkLst>
        </pc:spChg>
        <pc:spChg chg="add del">
          <ac:chgData name="Hong Tat Yew" userId="e480dc047068db1c" providerId="LiveId" clId="{91F73E75-28F9-1C4C-8E9F-FBDC27B69ADB}" dt="2020-10-10T11:58:58.323" v="2590" actId="700"/>
          <ac:spMkLst>
            <pc:docMk/>
            <pc:sldMk cId="181306825" sldId="260"/>
            <ac:spMk id="7" creationId="{C30FCCBF-4371-EF4F-BCC1-50D0F71B812C}"/>
          </ac:spMkLst>
        </pc:spChg>
        <pc:picChg chg="mod ord">
          <ac:chgData name="Hong Tat Yew" userId="e480dc047068db1c" providerId="LiveId" clId="{91F73E75-28F9-1C4C-8E9F-FBDC27B69ADB}" dt="2020-10-10T11:58:58.323" v="2590" actId="700"/>
          <ac:picMkLst>
            <pc:docMk/>
            <pc:sldMk cId="181306825" sldId="260"/>
            <ac:picMk id="4" creationId="{2393923B-152B-A944-AE95-79AB0B9850A5}"/>
          </ac:picMkLst>
        </pc:picChg>
      </pc:sldChg>
      <pc:sldChg chg="ord">
        <pc:chgData name="Hong Tat Yew" userId="e480dc047068db1c" providerId="LiveId" clId="{91F73E75-28F9-1C4C-8E9F-FBDC27B69ADB}" dt="2020-10-09T15:31:04.157" v="1" actId="20578"/>
        <pc:sldMkLst>
          <pc:docMk/>
          <pc:sldMk cId="1952709537" sldId="261"/>
        </pc:sldMkLst>
      </pc:sldChg>
      <pc:sldChg chg="modSp mod ord">
        <pc:chgData name="Hong Tat Yew" userId="e480dc047068db1c" providerId="LiveId" clId="{91F73E75-28F9-1C4C-8E9F-FBDC27B69ADB}" dt="2020-10-10T09:21:07.775" v="815" actId="20577"/>
        <pc:sldMkLst>
          <pc:docMk/>
          <pc:sldMk cId="3258866326" sldId="263"/>
        </pc:sldMkLst>
        <pc:spChg chg="mod">
          <ac:chgData name="Hong Tat Yew" userId="e480dc047068db1c" providerId="LiveId" clId="{91F73E75-28F9-1C4C-8E9F-FBDC27B69ADB}" dt="2020-10-10T07:55:51.160" v="443" actId="20577"/>
          <ac:spMkLst>
            <pc:docMk/>
            <pc:sldMk cId="3258866326" sldId="263"/>
            <ac:spMk id="2" creationId="{C57D7271-BE9E-D54D-800B-CE24825678B6}"/>
          </ac:spMkLst>
        </pc:spChg>
        <pc:spChg chg="mod">
          <ac:chgData name="Hong Tat Yew" userId="e480dc047068db1c" providerId="LiveId" clId="{91F73E75-28F9-1C4C-8E9F-FBDC27B69ADB}" dt="2020-10-10T09:21:07.775" v="815" actId="20577"/>
          <ac:spMkLst>
            <pc:docMk/>
            <pc:sldMk cId="3258866326" sldId="263"/>
            <ac:spMk id="3" creationId="{87422901-F9A1-4547-8429-33D5E6A496DE}"/>
          </ac:spMkLst>
        </pc:spChg>
      </pc:sldChg>
      <pc:sldChg chg="addSp delSp modSp mod">
        <pc:chgData name="Hong Tat Yew" userId="e480dc047068db1c" providerId="LiveId" clId="{91F73E75-28F9-1C4C-8E9F-FBDC27B69ADB}" dt="2020-10-10T10:18:26.572" v="1463" actId="692"/>
        <pc:sldMkLst>
          <pc:docMk/>
          <pc:sldMk cId="1606770450" sldId="264"/>
        </pc:sldMkLst>
        <pc:spChg chg="mod">
          <ac:chgData name="Hong Tat Yew" userId="e480dc047068db1c" providerId="LiveId" clId="{91F73E75-28F9-1C4C-8E9F-FBDC27B69ADB}" dt="2020-10-10T07:02:13.188" v="95" actId="20577"/>
          <ac:spMkLst>
            <pc:docMk/>
            <pc:sldMk cId="1606770450" sldId="264"/>
            <ac:spMk id="2" creationId="{4EE2A927-A98D-3346-ABEA-1058F7DAAA35}"/>
          </ac:spMkLst>
        </pc:spChg>
        <pc:spChg chg="del">
          <ac:chgData name="Hong Tat Yew" userId="e480dc047068db1c" providerId="LiveId" clId="{91F73E75-28F9-1C4C-8E9F-FBDC27B69ADB}" dt="2020-10-10T10:17:49.188" v="1457" actId="478"/>
          <ac:spMkLst>
            <pc:docMk/>
            <pc:sldMk cId="1606770450" sldId="264"/>
            <ac:spMk id="3" creationId="{2725AFE2-5678-5E4E-986F-01EEEB39C08D}"/>
          </ac:spMkLst>
        </pc:spChg>
        <pc:spChg chg="add mod">
          <ac:chgData name="Hong Tat Yew" userId="e480dc047068db1c" providerId="LiveId" clId="{91F73E75-28F9-1C4C-8E9F-FBDC27B69ADB}" dt="2020-10-10T10:17:45.379" v="1456"/>
          <ac:spMkLst>
            <pc:docMk/>
            <pc:sldMk cId="1606770450" sldId="264"/>
            <ac:spMk id="4" creationId="{482C05F8-8ABB-EA46-B13B-10BA476BB95F}"/>
          </ac:spMkLst>
        </pc:spChg>
        <pc:spChg chg="add mod">
          <ac:chgData name="Hong Tat Yew" userId="e480dc047068db1c" providerId="LiveId" clId="{91F73E75-28F9-1C4C-8E9F-FBDC27B69ADB}" dt="2020-10-10T10:17:45.379" v="1456"/>
          <ac:spMkLst>
            <pc:docMk/>
            <pc:sldMk cId="1606770450" sldId="264"/>
            <ac:spMk id="5" creationId="{BE536389-7E84-E14A-9DBE-A319AE7F569B}"/>
          </ac:spMkLst>
        </pc:spChg>
        <pc:spChg chg="add mod">
          <ac:chgData name="Hong Tat Yew" userId="e480dc047068db1c" providerId="LiveId" clId="{91F73E75-28F9-1C4C-8E9F-FBDC27B69ADB}" dt="2020-10-10T10:17:45.379" v="1456"/>
          <ac:spMkLst>
            <pc:docMk/>
            <pc:sldMk cId="1606770450" sldId="264"/>
            <ac:spMk id="7" creationId="{53382654-C97D-F747-AA02-8CFEAD3DACD4}"/>
          </ac:spMkLst>
        </pc:spChg>
        <pc:spChg chg="add mod">
          <ac:chgData name="Hong Tat Yew" userId="e480dc047068db1c" providerId="LiveId" clId="{91F73E75-28F9-1C4C-8E9F-FBDC27B69ADB}" dt="2020-10-10T10:17:45.379" v="1456"/>
          <ac:spMkLst>
            <pc:docMk/>
            <pc:sldMk cId="1606770450" sldId="264"/>
            <ac:spMk id="8" creationId="{150AD64D-FF6E-614E-9119-ADCF7FDD4FFC}"/>
          </ac:spMkLst>
        </pc:spChg>
        <pc:spChg chg="add del">
          <ac:chgData name="Hong Tat Yew" userId="e480dc047068db1c" providerId="LiveId" clId="{91F73E75-28F9-1C4C-8E9F-FBDC27B69ADB}" dt="2020-10-10T10:18:05.349" v="1459" actId="11529"/>
          <ac:spMkLst>
            <pc:docMk/>
            <pc:sldMk cId="1606770450" sldId="264"/>
            <ac:spMk id="11" creationId="{070BE291-69CD-BB4F-8405-278BF8FE48AC}"/>
          </ac:spMkLst>
        </pc:spChg>
        <pc:spChg chg="add mod">
          <ac:chgData name="Hong Tat Yew" userId="e480dc047068db1c" providerId="LiveId" clId="{91F73E75-28F9-1C4C-8E9F-FBDC27B69ADB}" dt="2020-10-10T10:18:26.572" v="1463" actId="692"/>
          <ac:spMkLst>
            <pc:docMk/>
            <pc:sldMk cId="1606770450" sldId="264"/>
            <ac:spMk id="12" creationId="{3BF21F16-9253-0346-A485-0A76C836FB62}"/>
          </ac:spMkLst>
        </pc:spChg>
        <pc:cxnChg chg="add mod">
          <ac:chgData name="Hong Tat Yew" userId="e480dc047068db1c" providerId="LiveId" clId="{91F73E75-28F9-1C4C-8E9F-FBDC27B69ADB}" dt="2020-10-10T10:17:45.379" v="1456"/>
          <ac:cxnSpMkLst>
            <pc:docMk/>
            <pc:sldMk cId="1606770450" sldId="264"/>
            <ac:cxnSpMk id="6" creationId="{0F270E64-0118-0D4F-9231-68EA12C93F2A}"/>
          </ac:cxnSpMkLst>
        </pc:cxnChg>
        <pc:cxnChg chg="add mod">
          <ac:chgData name="Hong Tat Yew" userId="e480dc047068db1c" providerId="LiveId" clId="{91F73E75-28F9-1C4C-8E9F-FBDC27B69ADB}" dt="2020-10-10T10:17:45.379" v="1456"/>
          <ac:cxnSpMkLst>
            <pc:docMk/>
            <pc:sldMk cId="1606770450" sldId="264"/>
            <ac:cxnSpMk id="9" creationId="{2F9CDB24-DD14-ED45-A348-D67C5D19C48A}"/>
          </ac:cxnSpMkLst>
        </pc:cxnChg>
        <pc:cxnChg chg="add mod">
          <ac:chgData name="Hong Tat Yew" userId="e480dc047068db1c" providerId="LiveId" clId="{91F73E75-28F9-1C4C-8E9F-FBDC27B69ADB}" dt="2020-10-10T10:17:45.379" v="1456"/>
          <ac:cxnSpMkLst>
            <pc:docMk/>
            <pc:sldMk cId="1606770450" sldId="264"/>
            <ac:cxnSpMk id="10" creationId="{D9FC73E8-A94D-1843-9969-3A7DF4818F1F}"/>
          </ac:cxnSpMkLst>
        </pc:cxnChg>
      </pc:sldChg>
      <pc:sldChg chg="addSp delSp modSp mod ord">
        <pc:chgData name="Hong Tat Yew" userId="e480dc047068db1c" providerId="LiveId" clId="{91F73E75-28F9-1C4C-8E9F-FBDC27B69ADB}" dt="2020-10-10T08:40:29.777" v="574" actId="20577"/>
        <pc:sldMkLst>
          <pc:docMk/>
          <pc:sldMk cId="4146150932" sldId="265"/>
        </pc:sldMkLst>
        <pc:spChg chg="mod">
          <ac:chgData name="Hong Tat Yew" userId="e480dc047068db1c" providerId="LiveId" clId="{91F73E75-28F9-1C4C-8E9F-FBDC27B69ADB}" dt="2020-10-10T08:40:29.777" v="574" actId="20577"/>
          <ac:spMkLst>
            <pc:docMk/>
            <pc:sldMk cId="4146150932" sldId="265"/>
            <ac:spMk id="2" creationId="{C08E2B1A-796A-7F4F-88D7-4C4AAF9CEA7E}"/>
          </ac:spMkLst>
        </pc:spChg>
        <pc:spChg chg="add del">
          <ac:chgData name="Hong Tat Yew" userId="e480dc047068db1c" providerId="LiveId" clId="{91F73E75-28F9-1C4C-8E9F-FBDC27B69ADB}" dt="2020-10-10T08:30:35.045" v="546" actId="11529"/>
          <ac:spMkLst>
            <pc:docMk/>
            <pc:sldMk cId="4146150932" sldId="265"/>
            <ac:spMk id="3" creationId="{CDEE7DB3-97E4-9341-884A-46459945A104}"/>
          </ac:spMkLst>
        </pc:spChg>
        <pc:spChg chg="add mod">
          <ac:chgData name="Hong Tat Yew" userId="e480dc047068db1c" providerId="LiveId" clId="{91F73E75-28F9-1C4C-8E9F-FBDC27B69ADB}" dt="2020-10-10T07:24:27.452" v="109" actId="14100"/>
          <ac:spMkLst>
            <pc:docMk/>
            <pc:sldMk cId="4146150932" sldId="265"/>
            <ac:spMk id="6" creationId="{FA1A6461-990E-994B-A4DF-B84556977013}"/>
          </ac:spMkLst>
        </pc:spChg>
      </pc:sldChg>
      <pc:sldChg chg="addSp delSp modSp add mod modClrScheme chgLayout">
        <pc:chgData name="Hong Tat Yew" userId="e480dc047068db1c" providerId="LiveId" clId="{91F73E75-28F9-1C4C-8E9F-FBDC27B69ADB}" dt="2020-10-10T06:59:31.830" v="21" actId="1076"/>
        <pc:sldMkLst>
          <pc:docMk/>
          <pc:sldMk cId="929920389" sldId="266"/>
        </pc:sldMkLst>
        <pc:spChg chg="del">
          <ac:chgData name="Hong Tat Yew" userId="e480dc047068db1c" providerId="LiveId" clId="{91F73E75-28F9-1C4C-8E9F-FBDC27B69ADB}" dt="2020-10-10T06:58:09.394" v="3" actId="700"/>
          <ac:spMkLst>
            <pc:docMk/>
            <pc:sldMk cId="929920389" sldId="266"/>
            <ac:spMk id="2" creationId="{F1D7675C-E9A2-C744-B13C-69F12317F4CD}"/>
          </ac:spMkLst>
        </pc:spChg>
        <pc:spChg chg="del">
          <ac:chgData name="Hong Tat Yew" userId="e480dc047068db1c" providerId="LiveId" clId="{91F73E75-28F9-1C4C-8E9F-FBDC27B69ADB}" dt="2020-10-10T06:58:09.394" v="3" actId="700"/>
          <ac:spMkLst>
            <pc:docMk/>
            <pc:sldMk cId="929920389" sldId="266"/>
            <ac:spMk id="3" creationId="{9A110957-4A84-B04B-87CB-46B4FEA3EC86}"/>
          </ac:spMkLst>
        </pc:spChg>
        <pc:picChg chg="add mod">
          <ac:chgData name="Hong Tat Yew" userId="e480dc047068db1c" providerId="LiveId" clId="{91F73E75-28F9-1C4C-8E9F-FBDC27B69ADB}" dt="2020-10-10T06:59:31.830" v="21" actId="1076"/>
          <ac:picMkLst>
            <pc:docMk/>
            <pc:sldMk cId="929920389" sldId="266"/>
            <ac:picMk id="4" creationId="{22C530EF-F575-204B-A621-5FBD97589C85}"/>
          </ac:picMkLst>
        </pc:picChg>
      </pc:sldChg>
      <pc:sldChg chg="addSp delSp modSp add mod modClrScheme chgLayout">
        <pc:chgData name="Hong Tat Yew" userId="e480dc047068db1c" providerId="LiveId" clId="{91F73E75-28F9-1C4C-8E9F-FBDC27B69ADB}" dt="2020-10-10T06:59:13.326" v="20" actId="1076"/>
        <pc:sldMkLst>
          <pc:docMk/>
          <pc:sldMk cId="1021330084" sldId="267"/>
        </pc:sldMkLst>
        <pc:spChg chg="del">
          <ac:chgData name="Hong Tat Yew" userId="e480dc047068db1c" providerId="LiveId" clId="{91F73E75-28F9-1C4C-8E9F-FBDC27B69ADB}" dt="2020-10-10T06:58:23.487" v="6" actId="700"/>
          <ac:spMkLst>
            <pc:docMk/>
            <pc:sldMk cId="1021330084" sldId="267"/>
            <ac:spMk id="2" creationId="{759EC3D8-D1A2-6443-8B69-1316048EE158}"/>
          </ac:spMkLst>
        </pc:spChg>
        <pc:spChg chg="del">
          <ac:chgData name="Hong Tat Yew" userId="e480dc047068db1c" providerId="LiveId" clId="{91F73E75-28F9-1C4C-8E9F-FBDC27B69ADB}" dt="2020-10-10T06:58:23.487" v="6" actId="700"/>
          <ac:spMkLst>
            <pc:docMk/>
            <pc:sldMk cId="1021330084" sldId="267"/>
            <ac:spMk id="3" creationId="{2AE49A70-0103-7E46-9C3A-AF8E10C3A25E}"/>
          </ac:spMkLst>
        </pc:spChg>
        <pc:spChg chg="add mod">
          <ac:chgData name="Hong Tat Yew" userId="e480dc047068db1c" providerId="LiveId" clId="{91F73E75-28F9-1C4C-8E9F-FBDC27B69ADB}" dt="2020-10-10T06:59:13.326" v="20" actId="1076"/>
          <ac:spMkLst>
            <pc:docMk/>
            <pc:sldMk cId="1021330084" sldId="267"/>
            <ac:spMk id="5" creationId="{2C6F1BC1-83DA-7E43-B97B-33227C32222C}"/>
          </ac:spMkLst>
        </pc:spChg>
        <pc:picChg chg="add">
          <ac:chgData name="Hong Tat Yew" userId="e480dc047068db1c" providerId="LiveId" clId="{91F73E75-28F9-1C4C-8E9F-FBDC27B69ADB}" dt="2020-10-10T06:58:45.371" v="7"/>
          <ac:picMkLst>
            <pc:docMk/>
            <pc:sldMk cId="1021330084" sldId="267"/>
            <ac:picMk id="4" creationId="{F3EBABA4-1F6E-5443-BFBF-7FA50E505AF5}"/>
          </ac:picMkLst>
        </pc:picChg>
      </pc:sldChg>
      <pc:sldChg chg="addSp delSp modSp add mod chgLayout">
        <pc:chgData name="Hong Tat Yew" userId="e480dc047068db1c" providerId="LiveId" clId="{91F73E75-28F9-1C4C-8E9F-FBDC27B69ADB}" dt="2020-10-10T10:10:35.115" v="1455" actId="1076"/>
        <pc:sldMkLst>
          <pc:docMk/>
          <pc:sldMk cId="678813733" sldId="268"/>
        </pc:sldMkLst>
        <pc:spChg chg="del">
          <ac:chgData name="Hong Tat Yew" userId="e480dc047068db1c" providerId="LiveId" clId="{91F73E75-28F9-1C4C-8E9F-FBDC27B69ADB}" dt="2020-10-10T07:24:59.398" v="111" actId="700"/>
          <ac:spMkLst>
            <pc:docMk/>
            <pc:sldMk cId="678813733" sldId="268"/>
            <ac:spMk id="2" creationId="{37702864-EE36-A14E-90D6-7BADBA7BF9F2}"/>
          </ac:spMkLst>
        </pc:spChg>
        <pc:spChg chg="del">
          <ac:chgData name="Hong Tat Yew" userId="e480dc047068db1c" providerId="LiveId" clId="{91F73E75-28F9-1C4C-8E9F-FBDC27B69ADB}" dt="2020-10-10T07:24:59.398" v="111" actId="700"/>
          <ac:spMkLst>
            <pc:docMk/>
            <pc:sldMk cId="678813733" sldId="268"/>
            <ac:spMk id="3" creationId="{8B0B425C-9F4E-D84D-A565-8A76D3EB9E2F}"/>
          </ac:spMkLst>
        </pc:spChg>
        <pc:spChg chg="add mod ord">
          <ac:chgData name="Hong Tat Yew" userId="e480dc047068db1c" providerId="LiveId" clId="{91F73E75-28F9-1C4C-8E9F-FBDC27B69ADB}" dt="2020-10-10T07:30:01.766" v="125" actId="20577"/>
          <ac:spMkLst>
            <pc:docMk/>
            <pc:sldMk cId="678813733" sldId="268"/>
            <ac:spMk id="4" creationId="{6EAB65FF-E5C5-EB46-87BE-4210898317C2}"/>
          </ac:spMkLst>
        </pc:spChg>
        <pc:spChg chg="add mod ord">
          <ac:chgData name="Hong Tat Yew" userId="e480dc047068db1c" providerId="LiveId" clId="{91F73E75-28F9-1C4C-8E9F-FBDC27B69ADB}" dt="2020-10-10T07:30:54.148" v="209" actId="20577"/>
          <ac:spMkLst>
            <pc:docMk/>
            <pc:sldMk cId="678813733" sldId="268"/>
            <ac:spMk id="5" creationId="{22468151-3F50-3E4F-BDC8-98208B92D2C3}"/>
          </ac:spMkLst>
        </pc:spChg>
        <pc:spChg chg="add mod">
          <ac:chgData name="Hong Tat Yew" userId="e480dc047068db1c" providerId="LiveId" clId="{91F73E75-28F9-1C4C-8E9F-FBDC27B69ADB}" dt="2020-10-10T10:10:35.115" v="1455" actId="1076"/>
          <ac:spMkLst>
            <pc:docMk/>
            <pc:sldMk cId="678813733" sldId="268"/>
            <ac:spMk id="6" creationId="{40995C17-E11A-E041-994A-3AA10C9598BB}"/>
          </ac:spMkLst>
        </pc:spChg>
      </pc:sldChg>
      <pc:sldChg chg="addSp modSp add del mod modClrScheme chgLayout">
        <pc:chgData name="Hong Tat Yew" userId="e480dc047068db1c" providerId="LiveId" clId="{91F73E75-28F9-1C4C-8E9F-FBDC27B69ADB}" dt="2020-10-10T07:01:04.897" v="66" actId="2696"/>
        <pc:sldMkLst>
          <pc:docMk/>
          <pc:sldMk cId="1326763150" sldId="268"/>
        </pc:sldMkLst>
        <pc:spChg chg="add mod">
          <ac:chgData name="Hong Tat Yew" userId="e480dc047068db1c" providerId="LiveId" clId="{91F73E75-28F9-1C4C-8E9F-FBDC27B69ADB}" dt="2020-10-10T07:00:52.767" v="65" actId="20577"/>
          <ac:spMkLst>
            <pc:docMk/>
            <pc:sldMk cId="1326763150" sldId="268"/>
            <ac:spMk id="2" creationId="{3A2679EE-C773-544F-B7C5-CAE23A656245}"/>
          </ac:spMkLst>
        </pc:spChg>
        <pc:spChg chg="add mod">
          <ac:chgData name="Hong Tat Yew" userId="e480dc047068db1c" providerId="LiveId" clId="{91F73E75-28F9-1C4C-8E9F-FBDC27B69ADB}" dt="2020-10-10T06:59:51.695" v="23" actId="700"/>
          <ac:spMkLst>
            <pc:docMk/>
            <pc:sldMk cId="1326763150" sldId="268"/>
            <ac:spMk id="3" creationId="{E19ADF93-7099-4546-BF67-89EFD03AA713}"/>
          </ac:spMkLst>
        </pc:spChg>
      </pc:sldChg>
      <pc:sldChg chg="addSp delSp modSp add mod ord modClrScheme chgLayout">
        <pc:chgData name="Hong Tat Yew" userId="e480dc047068db1c" providerId="LiveId" clId="{91F73E75-28F9-1C4C-8E9F-FBDC27B69ADB}" dt="2020-10-10T09:19:35.394" v="809" actId="692"/>
        <pc:sldMkLst>
          <pc:docMk/>
          <pc:sldMk cId="3765268942" sldId="269"/>
        </pc:sldMkLst>
        <pc:spChg chg="del">
          <ac:chgData name="Hong Tat Yew" userId="e480dc047068db1c" providerId="LiveId" clId="{91F73E75-28F9-1C4C-8E9F-FBDC27B69ADB}" dt="2020-10-10T07:32:57.091" v="280" actId="700"/>
          <ac:spMkLst>
            <pc:docMk/>
            <pc:sldMk cId="3765268942" sldId="269"/>
            <ac:spMk id="2" creationId="{C6F5C781-0719-0241-B31B-F84571F39C88}"/>
          </ac:spMkLst>
        </pc:spChg>
        <pc:spChg chg="del">
          <ac:chgData name="Hong Tat Yew" userId="e480dc047068db1c" providerId="LiveId" clId="{91F73E75-28F9-1C4C-8E9F-FBDC27B69ADB}" dt="2020-10-10T07:32:57.091" v="280" actId="700"/>
          <ac:spMkLst>
            <pc:docMk/>
            <pc:sldMk cId="3765268942" sldId="269"/>
            <ac:spMk id="3" creationId="{11DA285B-D7D5-0147-970C-8C54142C6BA2}"/>
          </ac:spMkLst>
        </pc:spChg>
        <pc:spChg chg="add mod">
          <ac:chgData name="Hong Tat Yew" userId="e480dc047068db1c" providerId="LiveId" clId="{91F73E75-28F9-1C4C-8E9F-FBDC27B69ADB}" dt="2020-10-10T07:33:09.664" v="305" actId="20577"/>
          <ac:spMkLst>
            <pc:docMk/>
            <pc:sldMk cId="3765268942" sldId="269"/>
            <ac:spMk id="4" creationId="{7B0CA039-1E8C-4041-9155-759331C378EA}"/>
          </ac:spMkLst>
        </pc:spChg>
        <pc:spChg chg="add mod">
          <ac:chgData name="Hong Tat Yew" userId="e480dc047068db1c" providerId="LiveId" clId="{91F73E75-28F9-1C4C-8E9F-FBDC27B69ADB}" dt="2020-10-10T07:37:35.655" v="396" actId="13822"/>
          <ac:spMkLst>
            <pc:docMk/>
            <pc:sldMk cId="3765268942" sldId="269"/>
            <ac:spMk id="5" creationId="{2CAF0051-CE45-2043-BFCE-A9C485335848}"/>
          </ac:spMkLst>
        </pc:spChg>
        <pc:spChg chg="add mod">
          <ac:chgData name="Hong Tat Yew" userId="e480dc047068db1c" providerId="LiveId" clId="{91F73E75-28F9-1C4C-8E9F-FBDC27B69ADB}" dt="2020-10-10T07:37:27.381" v="395" actId="13822"/>
          <ac:spMkLst>
            <pc:docMk/>
            <pc:sldMk cId="3765268942" sldId="269"/>
            <ac:spMk id="6" creationId="{05DA856C-B07A-D147-8C8A-B3D6DCCE722C}"/>
          </ac:spMkLst>
        </pc:spChg>
        <pc:spChg chg="add mod">
          <ac:chgData name="Hong Tat Yew" userId="e480dc047068db1c" providerId="LiveId" clId="{91F73E75-28F9-1C4C-8E9F-FBDC27B69ADB}" dt="2020-10-10T09:19:23.035" v="806" actId="1076"/>
          <ac:spMkLst>
            <pc:docMk/>
            <pc:sldMk cId="3765268942" sldId="269"/>
            <ac:spMk id="10" creationId="{6D0913FA-4E15-6643-9CF7-FDF424353DCB}"/>
          </ac:spMkLst>
        </pc:spChg>
        <pc:spChg chg="add del mod">
          <ac:chgData name="Hong Tat Yew" userId="e480dc047068db1c" providerId="LiveId" clId="{91F73E75-28F9-1C4C-8E9F-FBDC27B69ADB}" dt="2020-10-10T09:18:30.244" v="798" actId="478"/>
          <ac:spMkLst>
            <pc:docMk/>
            <pc:sldMk cId="3765268942" sldId="269"/>
            <ac:spMk id="11" creationId="{C24A1717-BF1A-9B4B-97D3-E4751185056E}"/>
          </ac:spMkLst>
        </pc:spChg>
        <pc:cxnChg chg="add mod">
          <ac:chgData name="Hong Tat Yew" userId="e480dc047068db1c" providerId="LiveId" clId="{91F73E75-28F9-1C4C-8E9F-FBDC27B69ADB}" dt="2020-10-10T07:58:07.884" v="492" actId="208"/>
          <ac:cxnSpMkLst>
            <pc:docMk/>
            <pc:sldMk cId="3765268942" sldId="269"/>
            <ac:cxnSpMk id="8" creationId="{621B23E1-5079-6C45-822A-B33782ED2BC5}"/>
          </ac:cxnSpMkLst>
        </pc:cxnChg>
        <pc:cxnChg chg="add del mod">
          <ac:chgData name="Hong Tat Yew" userId="e480dc047068db1c" providerId="LiveId" clId="{91F73E75-28F9-1C4C-8E9F-FBDC27B69ADB}" dt="2020-10-10T09:19:18.880" v="805" actId="478"/>
          <ac:cxnSpMkLst>
            <pc:docMk/>
            <pc:sldMk cId="3765268942" sldId="269"/>
            <ac:cxnSpMk id="13" creationId="{558E6083-0DBF-684B-A8AC-A71E90DFBC57}"/>
          </ac:cxnSpMkLst>
        </pc:cxnChg>
        <pc:cxnChg chg="add del mod">
          <ac:chgData name="Hong Tat Yew" userId="e480dc047068db1c" providerId="LiveId" clId="{91F73E75-28F9-1C4C-8E9F-FBDC27B69ADB}" dt="2020-10-10T09:18:15.207" v="796" actId="478"/>
          <ac:cxnSpMkLst>
            <pc:docMk/>
            <pc:sldMk cId="3765268942" sldId="269"/>
            <ac:cxnSpMk id="15" creationId="{2A15E136-2064-204C-8347-50DEF181218C}"/>
          </ac:cxnSpMkLst>
        </pc:cxnChg>
        <pc:cxnChg chg="add mod">
          <ac:chgData name="Hong Tat Yew" userId="e480dc047068db1c" providerId="LiveId" clId="{91F73E75-28F9-1C4C-8E9F-FBDC27B69ADB}" dt="2020-10-10T09:19:35.394" v="809" actId="692"/>
          <ac:cxnSpMkLst>
            <pc:docMk/>
            <pc:sldMk cId="3765268942" sldId="269"/>
            <ac:cxnSpMk id="17" creationId="{3B409AE0-93A6-9C45-8CC6-4E20AE6A59DE}"/>
          </ac:cxnSpMkLst>
        </pc:cxnChg>
      </pc:sldChg>
      <pc:sldChg chg="addSp delSp modSp add del mod">
        <pc:chgData name="Hong Tat Yew" userId="e480dc047068db1c" providerId="LiveId" clId="{91F73E75-28F9-1C4C-8E9F-FBDC27B69ADB}" dt="2020-10-10T08:56:25.999" v="630" actId="2696"/>
        <pc:sldMkLst>
          <pc:docMk/>
          <pc:sldMk cId="2725225920" sldId="270"/>
        </pc:sldMkLst>
        <pc:spChg chg="mod">
          <ac:chgData name="Hong Tat Yew" userId="e480dc047068db1c" providerId="LiveId" clId="{91F73E75-28F9-1C4C-8E9F-FBDC27B69ADB}" dt="2020-10-10T07:52:26.521" v="429" actId="20577"/>
          <ac:spMkLst>
            <pc:docMk/>
            <pc:sldMk cId="2725225920" sldId="270"/>
            <ac:spMk id="2" creationId="{7CDCCA3E-5E19-4C43-A7E2-91D03FF88000}"/>
          </ac:spMkLst>
        </pc:spChg>
        <pc:spChg chg="add del mod">
          <ac:chgData name="Hong Tat Yew" userId="e480dc047068db1c" providerId="LiveId" clId="{91F73E75-28F9-1C4C-8E9F-FBDC27B69ADB}" dt="2020-10-10T08:01:13.418" v="529"/>
          <ac:spMkLst>
            <pc:docMk/>
            <pc:sldMk cId="2725225920" sldId="270"/>
            <ac:spMk id="3" creationId="{693C937C-D692-B84D-AA90-5CE2F4BCBED6}"/>
          </ac:spMkLst>
        </pc:spChg>
        <pc:spChg chg="add mod">
          <ac:chgData name="Hong Tat Yew" userId="e480dc047068db1c" providerId="LiveId" clId="{91F73E75-28F9-1C4C-8E9F-FBDC27B69ADB}" dt="2020-10-10T08:01:20.412" v="530" actId="1076"/>
          <ac:spMkLst>
            <pc:docMk/>
            <pc:sldMk cId="2725225920" sldId="270"/>
            <ac:spMk id="4" creationId="{B132039D-074D-D042-952C-260E9068C03F}"/>
          </ac:spMkLst>
        </pc:spChg>
        <pc:spChg chg="add del mod">
          <ac:chgData name="Hong Tat Yew" userId="e480dc047068db1c" providerId="LiveId" clId="{91F73E75-28F9-1C4C-8E9F-FBDC27B69ADB}" dt="2020-10-10T08:56:16.123" v="629" actId="478"/>
          <ac:spMkLst>
            <pc:docMk/>
            <pc:sldMk cId="2725225920" sldId="270"/>
            <ac:spMk id="6" creationId="{E3FCF5FB-C26C-A04D-ACAB-0A7DCE72830E}"/>
          </ac:spMkLst>
        </pc:spChg>
        <pc:spChg chg="add del mod">
          <ac:chgData name="Hong Tat Yew" userId="e480dc047068db1c" providerId="LiveId" clId="{91F73E75-28F9-1C4C-8E9F-FBDC27B69ADB}" dt="2020-10-10T08:56:16.123" v="629" actId="478"/>
          <ac:spMkLst>
            <pc:docMk/>
            <pc:sldMk cId="2725225920" sldId="270"/>
            <ac:spMk id="7" creationId="{60F32B13-C316-A346-8C8A-EB64DD3507F3}"/>
          </ac:spMkLst>
        </pc:spChg>
        <pc:picChg chg="add del mod">
          <ac:chgData name="Hong Tat Yew" userId="e480dc047068db1c" providerId="LiveId" clId="{91F73E75-28F9-1C4C-8E9F-FBDC27B69ADB}" dt="2020-10-10T08:56:16.123" v="629" actId="478"/>
          <ac:picMkLst>
            <pc:docMk/>
            <pc:sldMk cId="2725225920" sldId="270"/>
            <ac:picMk id="5" creationId="{E9A4F4C3-69FA-234A-B462-8B1102C02F64}"/>
          </ac:picMkLst>
        </pc:picChg>
      </pc:sldChg>
      <pc:sldChg chg="addSp delSp modSp add mod ord">
        <pc:chgData name="Hong Tat Yew" userId="e480dc047068db1c" providerId="LiveId" clId="{91F73E75-28F9-1C4C-8E9F-FBDC27B69ADB}" dt="2020-10-10T10:05:34.877" v="1320" actId="1076"/>
        <pc:sldMkLst>
          <pc:docMk/>
          <pc:sldMk cId="1969011113" sldId="271"/>
        </pc:sldMkLst>
        <pc:picChg chg="add del mod">
          <ac:chgData name="Hong Tat Yew" userId="e480dc047068db1c" providerId="LiveId" clId="{91F73E75-28F9-1C4C-8E9F-FBDC27B69ADB}" dt="2020-10-10T08:08:07.872" v="536" actId="478"/>
          <ac:picMkLst>
            <pc:docMk/>
            <pc:sldMk cId="1969011113" sldId="271"/>
            <ac:picMk id="3" creationId="{4867B1E1-9354-944A-8ECB-E5A9B5529C9D}"/>
          </ac:picMkLst>
        </pc:picChg>
        <pc:picChg chg="add del mod">
          <ac:chgData name="Hong Tat Yew" userId="e480dc047068db1c" providerId="LiveId" clId="{91F73E75-28F9-1C4C-8E9F-FBDC27B69ADB}" dt="2020-10-10T10:05:28.608" v="1317" actId="478"/>
          <ac:picMkLst>
            <pc:docMk/>
            <pc:sldMk cId="1969011113" sldId="271"/>
            <ac:picMk id="5" creationId="{E94CE89B-41DC-7B44-977B-B41C4FC49447}"/>
          </ac:picMkLst>
        </pc:picChg>
        <pc:picChg chg="add mod">
          <ac:chgData name="Hong Tat Yew" userId="e480dc047068db1c" providerId="LiveId" clId="{91F73E75-28F9-1C4C-8E9F-FBDC27B69ADB}" dt="2020-10-10T10:05:34.877" v="1320" actId="1076"/>
          <ac:picMkLst>
            <pc:docMk/>
            <pc:sldMk cId="1969011113" sldId="271"/>
            <ac:picMk id="6" creationId="{447F9BC9-CC6F-524A-99CA-A8716F0E9717}"/>
          </ac:picMkLst>
        </pc:picChg>
      </pc:sldChg>
      <pc:sldChg chg="addSp delSp modSp add mod modClrScheme chgLayout">
        <pc:chgData name="Hong Tat Yew" userId="e480dc047068db1c" providerId="LiveId" clId="{91F73E75-28F9-1C4C-8E9F-FBDC27B69ADB}" dt="2020-10-10T09:31:07.616" v="842" actId="1076"/>
        <pc:sldMkLst>
          <pc:docMk/>
          <pc:sldMk cId="496946378" sldId="272"/>
        </pc:sldMkLst>
        <pc:spChg chg="mod ord">
          <ac:chgData name="Hong Tat Yew" userId="e480dc047068db1c" providerId="LiveId" clId="{91F73E75-28F9-1C4C-8E9F-FBDC27B69ADB}" dt="2020-10-10T08:44:40.621" v="584" actId="700"/>
          <ac:spMkLst>
            <pc:docMk/>
            <pc:sldMk cId="496946378" sldId="272"/>
            <ac:spMk id="2" creationId="{2CB6F2D8-AEC4-A246-8B63-22DC283A90CA}"/>
          </ac:spMkLst>
        </pc:spChg>
        <pc:spChg chg="add del mod ord">
          <ac:chgData name="Hong Tat Yew" userId="e480dc047068db1c" providerId="LiveId" clId="{91F73E75-28F9-1C4C-8E9F-FBDC27B69ADB}" dt="2020-10-10T08:44:41.557" v="585"/>
          <ac:spMkLst>
            <pc:docMk/>
            <pc:sldMk cId="496946378" sldId="272"/>
            <ac:spMk id="3" creationId="{0961779E-CBB7-854E-9FD5-20A5EAEEA5D5}"/>
          </ac:spMkLst>
        </pc:spChg>
        <pc:spChg chg="add del mod ord">
          <ac:chgData name="Hong Tat Yew" userId="e480dc047068db1c" providerId="LiveId" clId="{91F73E75-28F9-1C4C-8E9F-FBDC27B69ADB}" dt="2020-10-10T08:45:19.064" v="586"/>
          <ac:spMkLst>
            <pc:docMk/>
            <pc:sldMk cId="496946378" sldId="272"/>
            <ac:spMk id="4" creationId="{617852A6-7F40-894E-9753-0A0C76534D5C}"/>
          </ac:spMkLst>
        </pc:spChg>
        <pc:spChg chg="add del mod">
          <ac:chgData name="Hong Tat Yew" userId="e480dc047068db1c" providerId="LiveId" clId="{91F73E75-28F9-1C4C-8E9F-FBDC27B69ADB}" dt="2020-10-10T08:54:45.994" v="624"/>
          <ac:spMkLst>
            <pc:docMk/>
            <pc:sldMk cId="496946378" sldId="272"/>
            <ac:spMk id="8" creationId="{9B59D9E9-2230-3C44-9022-FCEA07A6FDEB}"/>
          </ac:spMkLst>
        </pc:spChg>
        <pc:spChg chg="add del mod">
          <ac:chgData name="Hong Tat Yew" userId="e480dc047068db1c" providerId="LiveId" clId="{91F73E75-28F9-1C4C-8E9F-FBDC27B69ADB}" dt="2020-10-10T08:55:49.797" v="626"/>
          <ac:spMkLst>
            <pc:docMk/>
            <pc:sldMk cId="496946378" sldId="272"/>
            <ac:spMk id="11" creationId="{340FD641-6728-7340-BDAC-F51AA16D5492}"/>
          </ac:spMkLst>
        </pc:spChg>
        <pc:picChg chg="add del mod">
          <ac:chgData name="Hong Tat Yew" userId="e480dc047068db1c" providerId="LiveId" clId="{91F73E75-28F9-1C4C-8E9F-FBDC27B69ADB}" dt="2020-10-10T08:54:49.792" v="625" actId="478"/>
          <ac:picMkLst>
            <pc:docMk/>
            <pc:sldMk cId="496946378" sldId="272"/>
            <ac:picMk id="5" creationId="{15D87CA4-8985-2743-866F-3E71967E880E}"/>
          </ac:picMkLst>
        </pc:picChg>
        <pc:picChg chg="add del mod">
          <ac:chgData name="Hong Tat Yew" userId="e480dc047068db1c" providerId="LiveId" clId="{91F73E75-28F9-1C4C-8E9F-FBDC27B69ADB}" dt="2020-10-10T08:54:44.520" v="623" actId="478"/>
          <ac:picMkLst>
            <pc:docMk/>
            <pc:sldMk cId="496946378" sldId="272"/>
            <ac:picMk id="6" creationId="{91E51232-AB49-7C45-803A-F489A4D61ABC}"/>
          </ac:picMkLst>
        </pc:picChg>
        <pc:picChg chg="add mod">
          <ac:chgData name="Hong Tat Yew" userId="e480dc047068db1c" providerId="LiveId" clId="{91F73E75-28F9-1C4C-8E9F-FBDC27B69ADB}" dt="2020-10-10T09:31:07.616" v="842" actId="1076"/>
          <ac:picMkLst>
            <pc:docMk/>
            <pc:sldMk cId="496946378" sldId="272"/>
            <ac:picMk id="9" creationId="{2C694F0C-D991-BD4B-AD5C-468322AF3362}"/>
          </ac:picMkLst>
        </pc:picChg>
        <pc:picChg chg="add mod">
          <ac:chgData name="Hong Tat Yew" userId="e480dc047068db1c" providerId="LiveId" clId="{91F73E75-28F9-1C4C-8E9F-FBDC27B69ADB}" dt="2020-10-10T09:31:03.573" v="841" actId="1076"/>
          <ac:picMkLst>
            <pc:docMk/>
            <pc:sldMk cId="496946378" sldId="272"/>
            <ac:picMk id="12" creationId="{09049C88-478F-CD43-8388-7DC66419F6BC}"/>
          </ac:picMkLst>
        </pc:picChg>
      </pc:sldChg>
      <pc:sldChg chg="addSp delSp modSp add mod">
        <pc:chgData name="Hong Tat Yew" userId="e480dc047068db1c" providerId="LiveId" clId="{91F73E75-28F9-1C4C-8E9F-FBDC27B69ADB}" dt="2020-10-10T08:56:41.193" v="664" actId="20577"/>
        <pc:sldMkLst>
          <pc:docMk/>
          <pc:sldMk cId="585477798" sldId="273"/>
        </pc:sldMkLst>
        <pc:spChg chg="mod">
          <ac:chgData name="Hong Tat Yew" userId="e480dc047068db1c" providerId="LiveId" clId="{91F73E75-28F9-1C4C-8E9F-FBDC27B69ADB}" dt="2020-10-10T08:56:41.193" v="664" actId="20577"/>
          <ac:spMkLst>
            <pc:docMk/>
            <pc:sldMk cId="585477798" sldId="273"/>
            <ac:spMk id="2" creationId="{872FDB07-5F14-7440-AFB3-E8F802246AE4}"/>
          </ac:spMkLst>
        </pc:spChg>
        <pc:spChg chg="add mod">
          <ac:chgData name="Hong Tat Yew" userId="e480dc047068db1c" providerId="LiveId" clId="{91F73E75-28F9-1C4C-8E9F-FBDC27B69ADB}" dt="2020-10-10T08:50:58.980" v="612" actId="692"/>
          <ac:spMkLst>
            <pc:docMk/>
            <pc:sldMk cId="585477798" sldId="273"/>
            <ac:spMk id="7" creationId="{30F91F8F-C6C7-1343-B5BA-2A9AA7F0D73F}"/>
          </ac:spMkLst>
        </pc:spChg>
        <pc:spChg chg="add mod">
          <ac:chgData name="Hong Tat Yew" userId="e480dc047068db1c" providerId="LiveId" clId="{91F73E75-28F9-1C4C-8E9F-FBDC27B69ADB}" dt="2020-10-10T08:51:13.270" v="615" actId="14100"/>
          <ac:spMkLst>
            <pc:docMk/>
            <pc:sldMk cId="585477798" sldId="273"/>
            <ac:spMk id="8" creationId="{98D38509-C291-EE42-B3C1-0C1A12BCED25}"/>
          </ac:spMkLst>
        </pc:spChg>
        <pc:picChg chg="add mod">
          <ac:chgData name="Hong Tat Yew" userId="e480dc047068db1c" providerId="LiveId" clId="{91F73E75-28F9-1C4C-8E9F-FBDC27B69ADB}" dt="2020-10-10T08:48:45.340" v="589" actId="1076"/>
          <ac:picMkLst>
            <pc:docMk/>
            <pc:sldMk cId="585477798" sldId="273"/>
            <ac:picMk id="3" creationId="{78490849-F0BA-EB4C-9855-D8639D2585F9}"/>
          </ac:picMkLst>
        </pc:picChg>
        <pc:picChg chg="add del mod">
          <ac:chgData name="Hong Tat Yew" userId="e480dc047068db1c" providerId="LiveId" clId="{91F73E75-28F9-1C4C-8E9F-FBDC27B69ADB}" dt="2020-10-10T08:49:09.898" v="593"/>
          <ac:picMkLst>
            <pc:docMk/>
            <pc:sldMk cId="585477798" sldId="273"/>
            <ac:picMk id="4" creationId="{3A990755-83F6-584E-A379-D56FDA1258CF}"/>
          </ac:picMkLst>
        </pc:picChg>
        <pc:picChg chg="add mod">
          <ac:chgData name="Hong Tat Yew" userId="e480dc047068db1c" providerId="LiveId" clId="{91F73E75-28F9-1C4C-8E9F-FBDC27B69ADB}" dt="2020-10-10T08:49:31.583" v="595" actId="1076"/>
          <ac:picMkLst>
            <pc:docMk/>
            <pc:sldMk cId="585477798" sldId="273"/>
            <ac:picMk id="5" creationId="{C7708B98-763E-FD47-802B-36B42859BA63}"/>
          </ac:picMkLst>
        </pc:picChg>
        <pc:picChg chg="add mod">
          <ac:chgData name="Hong Tat Yew" userId="e480dc047068db1c" providerId="LiveId" clId="{91F73E75-28F9-1C4C-8E9F-FBDC27B69ADB}" dt="2020-10-10T08:50:08.555" v="597" actId="1076"/>
          <ac:picMkLst>
            <pc:docMk/>
            <pc:sldMk cId="585477798" sldId="273"/>
            <ac:picMk id="6" creationId="{933F9602-3B58-7F48-BDB4-2C7E5EE8D9BC}"/>
          </ac:picMkLst>
        </pc:picChg>
        <pc:cxnChg chg="add mod">
          <ac:chgData name="Hong Tat Yew" userId="e480dc047068db1c" providerId="LiveId" clId="{91F73E75-28F9-1C4C-8E9F-FBDC27B69ADB}" dt="2020-10-10T08:51:52.613" v="619" actId="14100"/>
          <ac:cxnSpMkLst>
            <pc:docMk/>
            <pc:sldMk cId="585477798" sldId="273"/>
            <ac:cxnSpMk id="10" creationId="{F1724080-6ACA-F344-ABA6-53CA625281B2}"/>
          </ac:cxnSpMkLst>
        </pc:cxnChg>
        <pc:cxnChg chg="add mod">
          <ac:chgData name="Hong Tat Yew" userId="e480dc047068db1c" providerId="LiveId" clId="{91F73E75-28F9-1C4C-8E9F-FBDC27B69ADB}" dt="2020-10-10T08:52:12.447" v="622" actId="692"/>
          <ac:cxnSpMkLst>
            <pc:docMk/>
            <pc:sldMk cId="585477798" sldId="273"/>
            <ac:cxnSpMk id="13" creationId="{26CD320B-C053-6F44-BE93-5975E3580CB2}"/>
          </ac:cxnSpMkLst>
        </pc:cxnChg>
      </pc:sldChg>
      <pc:sldChg chg="addSp delSp modSp add mod modClrScheme chgLayout">
        <pc:chgData name="Hong Tat Yew" userId="e480dc047068db1c" providerId="LiveId" clId="{91F73E75-28F9-1C4C-8E9F-FBDC27B69ADB}" dt="2020-10-10T09:03:23.318" v="708" actId="207"/>
        <pc:sldMkLst>
          <pc:docMk/>
          <pc:sldMk cId="612589395" sldId="274"/>
        </pc:sldMkLst>
        <pc:spChg chg="mod ord">
          <ac:chgData name="Hong Tat Yew" userId="e480dc047068db1c" providerId="LiveId" clId="{91F73E75-28F9-1C4C-8E9F-FBDC27B69ADB}" dt="2020-10-10T09:00:56.390" v="674" actId="700"/>
          <ac:spMkLst>
            <pc:docMk/>
            <pc:sldMk cId="612589395" sldId="274"/>
            <ac:spMk id="2" creationId="{73524CB2-BC2D-9247-A8AF-D7C67B1D323A}"/>
          </ac:spMkLst>
        </pc:spChg>
        <pc:spChg chg="del mod ord">
          <ac:chgData name="Hong Tat Yew" userId="e480dc047068db1c" providerId="LiveId" clId="{91F73E75-28F9-1C4C-8E9F-FBDC27B69ADB}" dt="2020-10-10T09:00:56.390" v="674" actId="700"/>
          <ac:spMkLst>
            <pc:docMk/>
            <pc:sldMk cId="612589395" sldId="274"/>
            <ac:spMk id="3" creationId="{EF9D771A-8068-A443-A588-790EDAA16A34}"/>
          </ac:spMkLst>
        </pc:spChg>
        <pc:spChg chg="add del mod ord">
          <ac:chgData name="Hong Tat Yew" userId="e480dc047068db1c" providerId="LiveId" clId="{91F73E75-28F9-1C4C-8E9F-FBDC27B69ADB}" dt="2020-10-10T09:01:10.513" v="675"/>
          <ac:spMkLst>
            <pc:docMk/>
            <pc:sldMk cId="612589395" sldId="274"/>
            <ac:spMk id="4" creationId="{B8CB5624-483B-0A43-B803-A19B9F298036}"/>
          </ac:spMkLst>
        </pc:spChg>
        <pc:spChg chg="add del mod ord">
          <ac:chgData name="Hong Tat Yew" userId="e480dc047068db1c" providerId="LiveId" clId="{91F73E75-28F9-1C4C-8E9F-FBDC27B69ADB}" dt="2020-10-10T09:02:01.231" v="676"/>
          <ac:spMkLst>
            <pc:docMk/>
            <pc:sldMk cId="612589395" sldId="274"/>
            <ac:spMk id="5" creationId="{A390F56B-D4D0-F845-BABF-4285E69E3286}"/>
          </ac:spMkLst>
        </pc:spChg>
        <pc:spChg chg="add mod">
          <ac:chgData name="Hong Tat Yew" userId="e480dc047068db1c" providerId="LiveId" clId="{91F73E75-28F9-1C4C-8E9F-FBDC27B69ADB}" dt="2020-10-10T09:03:23.318" v="708" actId="207"/>
          <ac:spMkLst>
            <pc:docMk/>
            <pc:sldMk cId="612589395" sldId="274"/>
            <ac:spMk id="8" creationId="{185149D5-9EC3-474E-9790-6930B00ED0E3}"/>
          </ac:spMkLst>
        </pc:spChg>
        <pc:spChg chg="add mod">
          <ac:chgData name="Hong Tat Yew" userId="e480dc047068db1c" providerId="LiveId" clId="{91F73E75-28F9-1C4C-8E9F-FBDC27B69ADB}" dt="2020-10-10T09:03:18.030" v="706" actId="692"/>
          <ac:spMkLst>
            <pc:docMk/>
            <pc:sldMk cId="612589395" sldId="274"/>
            <ac:spMk id="10" creationId="{2461DBF2-F2AA-B045-9EC1-003C47965215}"/>
          </ac:spMkLst>
        </pc:spChg>
        <pc:picChg chg="add mod">
          <ac:chgData name="Hong Tat Yew" userId="e480dc047068db1c" providerId="LiveId" clId="{91F73E75-28F9-1C4C-8E9F-FBDC27B69ADB}" dt="2020-10-10T09:02:26.565" v="679" actId="1076"/>
          <ac:picMkLst>
            <pc:docMk/>
            <pc:sldMk cId="612589395" sldId="274"/>
            <ac:picMk id="6" creationId="{5ACC0DE8-CF7B-DF45-976D-78CBD704CB1D}"/>
          </ac:picMkLst>
        </pc:picChg>
        <pc:picChg chg="add mod">
          <ac:chgData name="Hong Tat Yew" userId="e480dc047068db1c" providerId="LiveId" clId="{91F73E75-28F9-1C4C-8E9F-FBDC27B69ADB}" dt="2020-10-10T09:02:26.565" v="679" actId="1076"/>
          <ac:picMkLst>
            <pc:docMk/>
            <pc:sldMk cId="612589395" sldId="274"/>
            <ac:picMk id="7" creationId="{EC568E61-BAA8-CD42-A13F-020C6B7E6AC1}"/>
          </ac:picMkLst>
        </pc:picChg>
        <pc:picChg chg="add del">
          <ac:chgData name="Hong Tat Yew" userId="e480dc047068db1c" providerId="LiveId" clId="{91F73E75-28F9-1C4C-8E9F-FBDC27B69ADB}" dt="2020-10-10T09:02:57.734" v="692"/>
          <ac:picMkLst>
            <pc:docMk/>
            <pc:sldMk cId="612589395" sldId="274"/>
            <ac:picMk id="9" creationId="{94F63F1A-D66C-9646-97DB-68B911250B99}"/>
          </ac:picMkLst>
        </pc:picChg>
      </pc:sldChg>
      <pc:sldChg chg="addSp delSp modSp add mod">
        <pc:chgData name="Hong Tat Yew" userId="e480dc047068db1c" providerId="LiveId" clId="{91F73E75-28F9-1C4C-8E9F-FBDC27B69ADB}" dt="2020-10-10T09:07:21.674" v="734" actId="1036"/>
        <pc:sldMkLst>
          <pc:docMk/>
          <pc:sldMk cId="2542555551" sldId="275"/>
        </pc:sldMkLst>
        <pc:spChg chg="mod">
          <ac:chgData name="Hong Tat Yew" userId="e480dc047068db1c" providerId="LiveId" clId="{91F73E75-28F9-1C4C-8E9F-FBDC27B69ADB}" dt="2020-10-10T09:03:40.044" v="715" actId="20577"/>
          <ac:spMkLst>
            <pc:docMk/>
            <pc:sldMk cId="2542555551" sldId="275"/>
            <ac:spMk id="2" creationId="{0D4F2D59-D33A-7A4B-BE40-6237AC11D424}"/>
          </ac:spMkLst>
        </pc:spChg>
        <pc:spChg chg="del">
          <ac:chgData name="Hong Tat Yew" userId="e480dc047068db1c" providerId="LiveId" clId="{91F73E75-28F9-1C4C-8E9F-FBDC27B69ADB}" dt="2020-10-10T09:05:32.927" v="716"/>
          <ac:spMkLst>
            <pc:docMk/>
            <pc:sldMk cId="2542555551" sldId="275"/>
            <ac:spMk id="3" creationId="{E69DC655-A435-7F48-BFD1-98536D68D034}"/>
          </ac:spMkLst>
        </pc:spChg>
        <pc:spChg chg="del">
          <ac:chgData name="Hong Tat Yew" userId="e480dc047068db1c" providerId="LiveId" clId="{91F73E75-28F9-1C4C-8E9F-FBDC27B69ADB}" dt="2020-10-10T09:06:56.119" v="718"/>
          <ac:spMkLst>
            <pc:docMk/>
            <pc:sldMk cId="2542555551" sldId="275"/>
            <ac:spMk id="4" creationId="{0E5153D4-F5B2-E245-830C-609439CF2A1B}"/>
          </ac:spMkLst>
        </pc:spChg>
        <pc:spChg chg="add mod">
          <ac:chgData name="Hong Tat Yew" userId="e480dc047068db1c" providerId="LiveId" clId="{91F73E75-28F9-1C4C-8E9F-FBDC27B69ADB}" dt="2020-10-10T09:07:12.342" v="721" actId="1076"/>
          <ac:spMkLst>
            <pc:docMk/>
            <pc:sldMk cId="2542555551" sldId="275"/>
            <ac:spMk id="7" creationId="{DD3C2611-597B-F442-B0C2-5D40347B8E5E}"/>
          </ac:spMkLst>
        </pc:spChg>
        <pc:spChg chg="add mod">
          <ac:chgData name="Hong Tat Yew" userId="e480dc047068db1c" providerId="LiveId" clId="{91F73E75-28F9-1C4C-8E9F-FBDC27B69ADB}" dt="2020-10-10T09:07:21.674" v="734" actId="1036"/>
          <ac:spMkLst>
            <pc:docMk/>
            <pc:sldMk cId="2542555551" sldId="275"/>
            <ac:spMk id="8" creationId="{D4030C56-A4CC-364B-8F62-0D718F75AB58}"/>
          </ac:spMkLst>
        </pc:spChg>
        <pc:picChg chg="add mod">
          <ac:chgData name="Hong Tat Yew" userId="e480dc047068db1c" providerId="LiveId" clId="{91F73E75-28F9-1C4C-8E9F-FBDC27B69ADB}" dt="2020-10-10T09:05:37.701" v="717" actId="1076"/>
          <ac:picMkLst>
            <pc:docMk/>
            <pc:sldMk cId="2542555551" sldId="275"/>
            <ac:picMk id="5" creationId="{65952034-46E1-AA44-9177-1C71DB261706}"/>
          </ac:picMkLst>
        </pc:picChg>
        <pc:picChg chg="add mod">
          <ac:chgData name="Hong Tat Yew" userId="e480dc047068db1c" providerId="LiveId" clId="{91F73E75-28F9-1C4C-8E9F-FBDC27B69ADB}" dt="2020-10-10T09:07:01.490" v="719" actId="1076"/>
          <ac:picMkLst>
            <pc:docMk/>
            <pc:sldMk cId="2542555551" sldId="275"/>
            <ac:picMk id="6" creationId="{66AEB8C5-79A3-614D-8BF1-364870ABDF1F}"/>
          </ac:picMkLst>
        </pc:picChg>
      </pc:sldChg>
      <pc:sldChg chg="addSp delSp modSp add del mod modClrScheme chgLayout">
        <pc:chgData name="Hong Tat Yew" userId="e480dc047068db1c" providerId="LiveId" clId="{91F73E75-28F9-1C4C-8E9F-FBDC27B69ADB}" dt="2020-10-10T10:03:49.537" v="1316" actId="2696"/>
        <pc:sldMkLst>
          <pc:docMk/>
          <pc:sldMk cId="2244903847" sldId="276"/>
        </pc:sldMkLst>
        <pc:spChg chg="del mod ord">
          <ac:chgData name="Hong Tat Yew" userId="e480dc047068db1c" providerId="LiveId" clId="{91F73E75-28F9-1C4C-8E9F-FBDC27B69ADB}" dt="2020-10-10T09:08:08.105" v="736" actId="700"/>
          <ac:spMkLst>
            <pc:docMk/>
            <pc:sldMk cId="2244903847" sldId="276"/>
            <ac:spMk id="2" creationId="{FBC413DD-5FE1-744C-B726-CFF2A9511384}"/>
          </ac:spMkLst>
        </pc:spChg>
        <pc:spChg chg="del">
          <ac:chgData name="Hong Tat Yew" userId="e480dc047068db1c" providerId="LiveId" clId="{91F73E75-28F9-1C4C-8E9F-FBDC27B69ADB}" dt="2020-10-10T09:08:08.105" v="736" actId="700"/>
          <ac:spMkLst>
            <pc:docMk/>
            <pc:sldMk cId="2244903847" sldId="276"/>
            <ac:spMk id="3" creationId="{B0BB2F25-3009-AF49-8F0E-68A56692CA2A}"/>
          </ac:spMkLst>
        </pc:spChg>
        <pc:spChg chg="del">
          <ac:chgData name="Hong Tat Yew" userId="e480dc047068db1c" providerId="LiveId" clId="{91F73E75-28F9-1C4C-8E9F-FBDC27B69ADB}" dt="2020-10-10T09:08:08.105" v="736" actId="700"/>
          <ac:spMkLst>
            <pc:docMk/>
            <pc:sldMk cId="2244903847" sldId="276"/>
            <ac:spMk id="4" creationId="{7D83004E-175E-9B4C-837E-14D805C02BCA}"/>
          </ac:spMkLst>
        </pc:spChg>
        <pc:spChg chg="add mod ord">
          <ac:chgData name="Hong Tat Yew" userId="e480dc047068db1c" providerId="LiveId" clId="{91F73E75-28F9-1C4C-8E9F-FBDC27B69ADB}" dt="2020-10-10T09:12:40.050" v="785" actId="20577"/>
          <ac:spMkLst>
            <pc:docMk/>
            <pc:sldMk cId="2244903847" sldId="276"/>
            <ac:spMk id="5" creationId="{91C483CF-1D8B-C045-B760-086F19AABF96}"/>
          </ac:spMkLst>
        </pc:spChg>
        <pc:picChg chg="add del mod">
          <ac:chgData name="Hong Tat Yew" userId="e480dc047068db1c" providerId="LiveId" clId="{91F73E75-28F9-1C4C-8E9F-FBDC27B69ADB}" dt="2020-10-10T09:58:13.413" v="1190" actId="21"/>
          <ac:picMkLst>
            <pc:docMk/>
            <pc:sldMk cId="2244903847" sldId="276"/>
            <ac:picMk id="6" creationId="{ACE534F1-42F3-5042-924D-603188B7A33C}"/>
          </ac:picMkLst>
        </pc:picChg>
      </pc:sldChg>
      <pc:sldChg chg="addSp delSp modSp add mod ord modClrScheme chgLayout">
        <pc:chgData name="Hong Tat Yew" userId="e480dc047068db1c" providerId="LiveId" clId="{91F73E75-28F9-1C4C-8E9F-FBDC27B69ADB}" dt="2020-10-10T10:00:24.518" v="1275" actId="1076"/>
        <pc:sldMkLst>
          <pc:docMk/>
          <pc:sldMk cId="3685499066" sldId="277"/>
        </pc:sldMkLst>
        <pc:spChg chg="del mod ord">
          <ac:chgData name="Hong Tat Yew" userId="e480dc047068db1c" providerId="LiveId" clId="{91F73E75-28F9-1C4C-8E9F-FBDC27B69ADB}" dt="2020-10-10T09:09:04.988" v="751" actId="700"/>
          <ac:spMkLst>
            <pc:docMk/>
            <pc:sldMk cId="3685499066" sldId="277"/>
            <ac:spMk id="2" creationId="{166E31AD-1995-4543-B003-E0736CA8F22E}"/>
          </ac:spMkLst>
        </pc:spChg>
        <pc:spChg chg="del mod ord">
          <ac:chgData name="Hong Tat Yew" userId="e480dc047068db1c" providerId="LiveId" clId="{91F73E75-28F9-1C4C-8E9F-FBDC27B69ADB}" dt="2020-10-10T09:09:04.988" v="751" actId="700"/>
          <ac:spMkLst>
            <pc:docMk/>
            <pc:sldMk cId="3685499066" sldId="277"/>
            <ac:spMk id="3" creationId="{768BF659-EDAA-0146-9E6F-E960640E4291}"/>
          </ac:spMkLst>
        </pc:spChg>
        <pc:spChg chg="del">
          <ac:chgData name="Hong Tat Yew" userId="e480dc047068db1c" providerId="LiveId" clId="{91F73E75-28F9-1C4C-8E9F-FBDC27B69ADB}" dt="2020-10-10T09:09:04.988" v="751" actId="700"/>
          <ac:spMkLst>
            <pc:docMk/>
            <pc:sldMk cId="3685499066" sldId="277"/>
            <ac:spMk id="4" creationId="{87927B7D-DE85-9540-B25D-E0963FD4A6AE}"/>
          </ac:spMkLst>
        </pc:spChg>
        <pc:spChg chg="add mod ord">
          <ac:chgData name="Hong Tat Yew" userId="e480dc047068db1c" providerId="LiveId" clId="{91F73E75-28F9-1C4C-8E9F-FBDC27B69ADB}" dt="2020-10-10T10:00:00.971" v="1271" actId="20577"/>
          <ac:spMkLst>
            <pc:docMk/>
            <pc:sldMk cId="3685499066" sldId="277"/>
            <ac:spMk id="5" creationId="{F064D560-F4B9-3649-9376-2C36D287793A}"/>
          </ac:spMkLst>
        </pc:spChg>
        <pc:spChg chg="add del mod ord">
          <ac:chgData name="Hong Tat Yew" userId="e480dc047068db1c" providerId="LiveId" clId="{91F73E75-28F9-1C4C-8E9F-FBDC27B69ADB}" dt="2020-10-10T09:33:34.169" v="849" actId="700"/>
          <ac:spMkLst>
            <pc:docMk/>
            <pc:sldMk cId="3685499066" sldId="277"/>
            <ac:spMk id="6" creationId="{7CB12408-CC0A-344D-9B7A-5BBE235A224C}"/>
          </ac:spMkLst>
        </pc:spChg>
        <pc:spChg chg="add mod">
          <ac:chgData name="Hong Tat Yew" userId="e480dc047068db1c" providerId="LiveId" clId="{91F73E75-28F9-1C4C-8E9F-FBDC27B69ADB}" dt="2020-10-10T10:00:11.406" v="1272" actId="1076"/>
          <ac:spMkLst>
            <pc:docMk/>
            <pc:sldMk cId="3685499066" sldId="277"/>
            <ac:spMk id="7" creationId="{45EAAE7B-C805-6B49-B32B-02E79AE63E26}"/>
          </ac:spMkLst>
        </pc:spChg>
        <pc:spChg chg="add mod">
          <ac:chgData name="Hong Tat Yew" userId="e480dc047068db1c" providerId="LiveId" clId="{91F73E75-28F9-1C4C-8E9F-FBDC27B69ADB}" dt="2020-10-10T10:00:11.406" v="1272" actId="1076"/>
          <ac:spMkLst>
            <pc:docMk/>
            <pc:sldMk cId="3685499066" sldId="277"/>
            <ac:spMk id="8" creationId="{D3944307-634A-5E47-9D8E-FE760816EE1C}"/>
          </ac:spMkLst>
        </pc:spChg>
        <pc:spChg chg="add mod">
          <ac:chgData name="Hong Tat Yew" userId="e480dc047068db1c" providerId="LiveId" clId="{91F73E75-28F9-1C4C-8E9F-FBDC27B69ADB}" dt="2020-10-10T10:00:11.406" v="1272" actId="1076"/>
          <ac:spMkLst>
            <pc:docMk/>
            <pc:sldMk cId="3685499066" sldId="277"/>
            <ac:spMk id="14" creationId="{94A14E64-4605-D045-84BA-583C8187DF4D}"/>
          </ac:spMkLst>
        </pc:spChg>
        <pc:spChg chg="add mod">
          <ac:chgData name="Hong Tat Yew" userId="e480dc047068db1c" providerId="LiveId" clId="{91F73E75-28F9-1C4C-8E9F-FBDC27B69ADB}" dt="2020-10-10T10:00:11.406" v="1272" actId="1076"/>
          <ac:spMkLst>
            <pc:docMk/>
            <pc:sldMk cId="3685499066" sldId="277"/>
            <ac:spMk id="15" creationId="{2E82A440-453A-7A4E-A0D1-516B347D00C5}"/>
          </ac:spMkLst>
        </pc:spChg>
        <pc:spChg chg="add mod">
          <ac:chgData name="Hong Tat Yew" userId="e480dc047068db1c" providerId="LiveId" clId="{91F73E75-28F9-1C4C-8E9F-FBDC27B69ADB}" dt="2020-10-10T10:00:11.406" v="1272" actId="1076"/>
          <ac:spMkLst>
            <pc:docMk/>
            <pc:sldMk cId="3685499066" sldId="277"/>
            <ac:spMk id="16" creationId="{1AA60F63-FCAB-3840-BAEE-71AAFD77AC92}"/>
          </ac:spMkLst>
        </pc:spChg>
        <pc:spChg chg="add mod">
          <ac:chgData name="Hong Tat Yew" userId="e480dc047068db1c" providerId="LiveId" clId="{91F73E75-28F9-1C4C-8E9F-FBDC27B69ADB}" dt="2020-10-10T10:00:11.406" v="1272" actId="1076"/>
          <ac:spMkLst>
            <pc:docMk/>
            <pc:sldMk cId="3685499066" sldId="277"/>
            <ac:spMk id="17" creationId="{75994A20-D213-7841-A4DF-709513559149}"/>
          </ac:spMkLst>
        </pc:spChg>
        <pc:picChg chg="add del mod">
          <ac:chgData name="Hong Tat Yew" userId="e480dc047068db1c" providerId="LiveId" clId="{91F73E75-28F9-1C4C-8E9F-FBDC27B69ADB}" dt="2020-10-10T09:41:50.762" v="906" actId="478"/>
          <ac:picMkLst>
            <pc:docMk/>
            <pc:sldMk cId="3685499066" sldId="277"/>
            <ac:picMk id="9" creationId="{B5BB855D-595F-374D-A602-24BA568A9705}"/>
          </ac:picMkLst>
        </pc:picChg>
        <pc:picChg chg="add mod">
          <ac:chgData name="Hong Tat Yew" userId="e480dc047068db1c" providerId="LiveId" clId="{91F73E75-28F9-1C4C-8E9F-FBDC27B69ADB}" dt="2020-10-10T10:00:24.518" v="1275" actId="1076"/>
          <ac:picMkLst>
            <pc:docMk/>
            <pc:sldMk cId="3685499066" sldId="277"/>
            <ac:picMk id="10" creationId="{425A780F-C967-824C-AA63-E7C478D2BD35}"/>
          </ac:picMkLst>
        </pc:picChg>
        <pc:picChg chg="add mod">
          <ac:chgData name="Hong Tat Yew" userId="e480dc047068db1c" providerId="LiveId" clId="{91F73E75-28F9-1C4C-8E9F-FBDC27B69ADB}" dt="2020-10-10T10:00:24.518" v="1275" actId="1076"/>
          <ac:picMkLst>
            <pc:docMk/>
            <pc:sldMk cId="3685499066" sldId="277"/>
            <ac:picMk id="11" creationId="{E1050DBC-D9EE-6142-BEA6-2E00DAA9EE7F}"/>
          </ac:picMkLst>
        </pc:picChg>
        <pc:picChg chg="add del mod">
          <ac:chgData name="Hong Tat Yew" userId="e480dc047068db1c" providerId="LiveId" clId="{91F73E75-28F9-1C4C-8E9F-FBDC27B69ADB}" dt="2020-10-10T09:58:22.118" v="1193" actId="478"/>
          <ac:picMkLst>
            <pc:docMk/>
            <pc:sldMk cId="3685499066" sldId="277"/>
            <ac:picMk id="12" creationId="{F9A921E3-20CB-B34E-8098-CAB4D9861517}"/>
          </ac:picMkLst>
        </pc:picChg>
        <pc:picChg chg="add del mod">
          <ac:chgData name="Hong Tat Yew" userId="e480dc047068db1c" providerId="LiveId" clId="{91F73E75-28F9-1C4C-8E9F-FBDC27B69ADB}" dt="2020-10-10T09:48:52.396" v="1135" actId="478"/>
          <ac:picMkLst>
            <pc:docMk/>
            <pc:sldMk cId="3685499066" sldId="277"/>
            <ac:picMk id="13" creationId="{8F995074-9B56-BB44-B753-43EF10B9E7DC}"/>
          </ac:picMkLst>
        </pc:picChg>
        <pc:picChg chg="add mod">
          <ac:chgData name="Hong Tat Yew" userId="e480dc047068db1c" providerId="LiveId" clId="{91F73E75-28F9-1C4C-8E9F-FBDC27B69ADB}" dt="2020-10-10T10:00:24.518" v="1275" actId="1076"/>
          <ac:picMkLst>
            <pc:docMk/>
            <pc:sldMk cId="3685499066" sldId="277"/>
            <ac:picMk id="18" creationId="{BD74218A-C35D-A84E-BD4E-D3069693CB35}"/>
          </ac:picMkLst>
        </pc:picChg>
        <pc:picChg chg="add mod">
          <ac:chgData name="Hong Tat Yew" userId="e480dc047068db1c" providerId="LiveId" clId="{91F73E75-28F9-1C4C-8E9F-FBDC27B69ADB}" dt="2020-10-10T10:00:24.518" v="1275" actId="1076"/>
          <ac:picMkLst>
            <pc:docMk/>
            <pc:sldMk cId="3685499066" sldId="277"/>
            <ac:picMk id="19" creationId="{8D6D9457-4BA6-9D4E-86F1-3541AD687262}"/>
          </ac:picMkLst>
        </pc:picChg>
      </pc:sldChg>
      <pc:sldChg chg="addSp modSp add mod modClrScheme chgLayout">
        <pc:chgData name="Hong Tat Yew" userId="e480dc047068db1c" providerId="LiveId" clId="{91F73E75-28F9-1C4C-8E9F-FBDC27B69ADB}" dt="2020-10-10T10:06:51.797" v="1454" actId="20577"/>
        <pc:sldMkLst>
          <pc:docMk/>
          <pc:sldMk cId="3258256985" sldId="278"/>
        </pc:sldMkLst>
        <pc:spChg chg="mod ord">
          <ac:chgData name="Hong Tat Yew" userId="e480dc047068db1c" providerId="LiveId" clId="{91F73E75-28F9-1C4C-8E9F-FBDC27B69ADB}" dt="2020-10-10T09:11:34.629" v="775" actId="700"/>
          <ac:spMkLst>
            <pc:docMk/>
            <pc:sldMk cId="3258256985" sldId="278"/>
            <ac:spMk id="2" creationId="{34955110-8766-CE4F-831B-7E7A49772249}"/>
          </ac:spMkLst>
        </pc:spChg>
        <pc:spChg chg="add mod ord">
          <ac:chgData name="Hong Tat Yew" userId="e480dc047068db1c" providerId="LiveId" clId="{91F73E75-28F9-1C4C-8E9F-FBDC27B69ADB}" dt="2020-10-10T10:06:51.797" v="1454" actId="20577"/>
          <ac:spMkLst>
            <pc:docMk/>
            <pc:sldMk cId="3258256985" sldId="278"/>
            <ac:spMk id="3" creationId="{DA3977AA-791B-E547-A4D2-2835519E08C0}"/>
          </ac:spMkLst>
        </pc:spChg>
      </pc:sldChg>
      <pc:sldChg chg="modSp add del mod">
        <pc:chgData name="Hong Tat Yew" userId="e480dc047068db1c" providerId="LiveId" clId="{91F73E75-28F9-1C4C-8E9F-FBDC27B69ADB}" dt="2020-10-10T09:54:28.873" v="1183" actId="2696"/>
        <pc:sldMkLst>
          <pc:docMk/>
          <pc:sldMk cId="3056558950" sldId="279"/>
        </pc:sldMkLst>
        <pc:spChg chg="mod">
          <ac:chgData name="Hong Tat Yew" userId="e480dc047068db1c" providerId="LiveId" clId="{91F73E75-28F9-1C4C-8E9F-FBDC27B69ADB}" dt="2020-10-10T09:13:24.860" v="795" actId="20577"/>
          <ac:spMkLst>
            <pc:docMk/>
            <pc:sldMk cId="3056558950" sldId="279"/>
            <ac:spMk id="2" creationId="{F39A7E79-B2DF-464D-89C1-69A0F0462CC1}"/>
          </ac:spMkLst>
        </pc:spChg>
      </pc:sldChg>
      <pc:sldChg chg="addSp delSp modSp add del mod ord">
        <pc:chgData name="Hong Tat Yew" userId="e480dc047068db1c" providerId="LiveId" clId="{91F73E75-28F9-1C4C-8E9F-FBDC27B69ADB}" dt="2020-10-10T10:38:03.703" v="1704" actId="2696"/>
        <pc:sldMkLst>
          <pc:docMk/>
          <pc:sldMk cId="319052185" sldId="280"/>
        </pc:sldMkLst>
        <pc:spChg chg="del">
          <ac:chgData name="Hong Tat Yew" userId="e480dc047068db1c" providerId="LiveId" clId="{91F73E75-28F9-1C4C-8E9F-FBDC27B69ADB}" dt="2020-10-10T10:36:09.588" v="1668" actId="478"/>
          <ac:spMkLst>
            <pc:docMk/>
            <pc:sldMk cId="319052185" sldId="280"/>
            <ac:spMk id="5" creationId="{2CAF0051-CE45-2043-BFCE-A9C485335848}"/>
          </ac:spMkLst>
        </pc:spChg>
        <pc:spChg chg="add del">
          <ac:chgData name="Hong Tat Yew" userId="e480dc047068db1c" providerId="LiveId" clId="{91F73E75-28F9-1C4C-8E9F-FBDC27B69ADB}" dt="2020-10-10T10:01:21.444" v="1281" actId="21"/>
          <ac:spMkLst>
            <pc:docMk/>
            <pc:sldMk cId="319052185" sldId="280"/>
            <ac:spMk id="6" creationId="{05DA856C-B07A-D147-8C8A-B3D6DCCE722C}"/>
          </ac:spMkLst>
        </pc:spChg>
        <pc:spChg chg="add del mod">
          <ac:chgData name="Hong Tat Yew" userId="e480dc047068db1c" providerId="LiveId" clId="{91F73E75-28F9-1C4C-8E9F-FBDC27B69ADB}" dt="2020-10-10T10:01:21.444" v="1281" actId="21"/>
          <ac:spMkLst>
            <pc:docMk/>
            <pc:sldMk cId="319052185" sldId="280"/>
            <ac:spMk id="10" creationId="{6D0913FA-4E15-6643-9CF7-FDF424353DCB}"/>
          </ac:spMkLst>
        </pc:spChg>
        <pc:spChg chg="add del mod">
          <ac:chgData name="Hong Tat Yew" userId="e480dc047068db1c" providerId="LiveId" clId="{91F73E75-28F9-1C4C-8E9F-FBDC27B69ADB}" dt="2020-10-10T10:36:03.209" v="1666" actId="478"/>
          <ac:spMkLst>
            <pc:docMk/>
            <pc:sldMk cId="319052185" sldId="280"/>
            <ac:spMk id="11" creationId="{C24A1717-BF1A-9B4B-97D3-E4751185056E}"/>
          </ac:spMkLst>
        </pc:spChg>
        <pc:cxnChg chg="add del mod">
          <ac:chgData name="Hong Tat Yew" userId="e480dc047068db1c" providerId="LiveId" clId="{91F73E75-28F9-1C4C-8E9F-FBDC27B69ADB}" dt="2020-10-10T10:36:05.840" v="1667" actId="478"/>
          <ac:cxnSpMkLst>
            <pc:docMk/>
            <pc:sldMk cId="319052185" sldId="280"/>
            <ac:cxnSpMk id="3" creationId="{3D5E3611-1A2D-AD48-A38B-F0634AC67517}"/>
          </ac:cxnSpMkLst>
        </pc:cxnChg>
        <pc:cxnChg chg="del mod">
          <ac:chgData name="Hong Tat Yew" userId="e480dc047068db1c" providerId="LiveId" clId="{91F73E75-28F9-1C4C-8E9F-FBDC27B69ADB}" dt="2020-10-10T10:36:11.519" v="1669" actId="478"/>
          <ac:cxnSpMkLst>
            <pc:docMk/>
            <pc:sldMk cId="319052185" sldId="280"/>
            <ac:cxnSpMk id="8" creationId="{621B23E1-5079-6C45-822A-B33782ED2BC5}"/>
          </ac:cxnSpMkLst>
        </pc:cxnChg>
        <pc:cxnChg chg="add del mod">
          <ac:chgData name="Hong Tat Yew" userId="e480dc047068db1c" providerId="LiveId" clId="{91F73E75-28F9-1C4C-8E9F-FBDC27B69ADB}" dt="2020-10-10T10:01:21.444" v="1281" actId="21"/>
          <ac:cxnSpMkLst>
            <pc:docMk/>
            <pc:sldMk cId="319052185" sldId="280"/>
            <ac:cxnSpMk id="12" creationId="{8BEFACF8-7403-B549-968E-B5D7EF217B29}"/>
          </ac:cxnSpMkLst>
        </pc:cxnChg>
        <pc:cxnChg chg="del mod">
          <ac:chgData name="Hong Tat Yew" userId="e480dc047068db1c" providerId="LiveId" clId="{91F73E75-28F9-1C4C-8E9F-FBDC27B69ADB}" dt="2020-10-10T09:19:06.912" v="803" actId="478"/>
          <ac:cxnSpMkLst>
            <pc:docMk/>
            <pc:sldMk cId="319052185" sldId="280"/>
            <ac:cxnSpMk id="13" creationId="{558E6083-0DBF-684B-A8AC-A71E90DFBC57}"/>
          </ac:cxnSpMkLst>
        </pc:cxnChg>
      </pc:sldChg>
      <pc:sldChg chg="addSp delSp modSp add mod">
        <pc:chgData name="Hong Tat Yew" userId="e480dc047068db1c" providerId="LiveId" clId="{91F73E75-28F9-1C4C-8E9F-FBDC27B69ADB}" dt="2020-10-10T09:32:58.066" v="848" actId="1035"/>
        <pc:sldMkLst>
          <pc:docMk/>
          <pc:sldMk cId="3288361138" sldId="281"/>
        </pc:sldMkLst>
        <pc:spChg chg="mod">
          <ac:chgData name="Hong Tat Yew" userId="e480dc047068db1c" providerId="LiveId" clId="{91F73E75-28F9-1C4C-8E9F-FBDC27B69ADB}" dt="2020-10-10T09:22:54.263" v="839" actId="20577"/>
          <ac:spMkLst>
            <pc:docMk/>
            <pc:sldMk cId="3288361138" sldId="281"/>
            <ac:spMk id="2" creationId="{A6E1082F-3BB9-BE4A-8552-C190ED19FF28}"/>
          </ac:spMkLst>
        </pc:spChg>
        <pc:spChg chg="del">
          <ac:chgData name="Hong Tat Yew" userId="e480dc047068db1c" providerId="LiveId" clId="{91F73E75-28F9-1C4C-8E9F-FBDC27B69ADB}" dt="2020-10-10T09:27:19.023" v="840"/>
          <ac:spMkLst>
            <pc:docMk/>
            <pc:sldMk cId="3288361138" sldId="281"/>
            <ac:spMk id="3" creationId="{D55090AD-7329-784A-B6A3-E126B5B74A79}"/>
          </ac:spMkLst>
        </pc:spChg>
        <pc:spChg chg="add mod">
          <ac:chgData name="Hong Tat Yew" userId="e480dc047068db1c" providerId="LiveId" clId="{91F73E75-28F9-1C4C-8E9F-FBDC27B69ADB}" dt="2020-10-10T09:32:58.066" v="848" actId="1035"/>
          <ac:spMkLst>
            <pc:docMk/>
            <pc:sldMk cId="3288361138" sldId="281"/>
            <ac:spMk id="5" creationId="{74AB58FF-4938-D249-A823-D65ABCCAAF24}"/>
          </ac:spMkLst>
        </pc:spChg>
        <pc:picChg chg="add mod">
          <ac:chgData name="Hong Tat Yew" userId="e480dc047068db1c" providerId="LiveId" clId="{91F73E75-28F9-1C4C-8E9F-FBDC27B69ADB}" dt="2020-10-10T09:32:37.086" v="843" actId="1076"/>
          <ac:picMkLst>
            <pc:docMk/>
            <pc:sldMk cId="3288361138" sldId="281"/>
            <ac:picMk id="4" creationId="{BA9CE071-0C44-EC4B-87CB-9DC4A738CD5B}"/>
          </ac:picMkLst>
        </pc:picChg>
      </pc:sldChg>
      <pc:sldChg chg="add del">
        <pc:chgData name="Hong Tat Yew" userId="e480dc047068db1c" providerId="LiveId" clId="{91F73E75-28F9-1C4C-8E9F-FBDC27B69ADB}" dt="2020-10-10T09:34:58.479" v="886" actId="2696"/>
        <pc:sldMkLst>
          <pc:docMk/>
          <pc:sldMk cId="3719955310" sldId="282"/>
        </pc:sldMkLst>
      </pc:sldChg>
      <pc:sldChg chg="addSp delSp modSp add mod ord">
        <pc:chgData name="Hong Tat Yew" userId="e480dc047068db1c" providerId="LiveId" clId="{91F73E75-28F9-1C4C-8E9F-FBDC27B69ADB}" dt="2020-10-10T10:03:21.881" v="1315" actId="1076"/>
        <pc:sldMkLst>
          <pc:docMk/>
          <pc:sldMk cId="803533219" sldId="283"/>
        </pc:sldMkLst>
        <pc:spChg chg="mod">
          <ac:chgData name="Hong Tat Yew" userId="e480dc047068db1c" providerId="LiveId" clId="{91F73E75-28F9-1C4C-8E9F-FBDC27B69ADB}" dt="2020-10-10T10:01:00.191" v="1277"/>
          <ac:spMkLst>
            <pc:docMk/>
            <pc:sldMk cId="803533219" sldId="283"/>
            <ac:spMk id="4" creationId="{7B0CA039-1E8C-4041-9155-759331C378EA}"/>
          </ac:spMkLst>
        </pc:spChg>
        <pc:spChg chg="del">
          <ac:chgData name="Hong Tat Yew" userId="e480dc047068db1c" providerId="LiveId" clId="{91F73E75-28F9-1C4C-8E9F-FBDC27B69ADB}" dt="2020-10-10T10:01:07.276" v="1278" actId="478"/>
          <ac:spMkLst>
            <pc:docMk/>
            <pc:sldMk cId="803533219" sldId="283"/>
            <ac:spMk id="5" creationId="{2CAF0051-CE45-2043-BFCE-A9C485335848}"/>
          </ac:spMkLst>
        </pc:spChg>
        <pc:spChg chg="del">
          <ac:chgData name="Hong Tat Yew" userId="e480dc047068db1c" providerId="LiveId" clId="{91F73E75-28F9-1C4C-8E9F-FBDC27B69ADB}" dt="2020-10-10T10:01:25.711" v="1282" actId="478"/>
          <ac:spMkLst>
            <pc:docMk/>
            <pc:sldMk cId="803533219" sldId="283"/>
            <ac:spMk id="6" creationId="{05DA856C-B07A-D147-8C8A-B3D6DCCE722C}"/>
          </ac:spMkLst>
        </pc:spChg>
        <pc:spChg chg="add mod">
          <ac:chgData name="Hong Tat Yew" userId="e480dc047068db1c" providerId="LiveId" clId="{91F73E75-28F9-1C4C-8E9F-FBDC27B69ADB}" dt="2020-10-10T10:01:30.580" v="1284" actId="1076"/>
          <ac:spMkLst>
            <pc:docMk/>
            <pc:sldMk cId="803533219" sldId="283"/>
            <ac:spMk id="9" creationId="{34225EB1-42AD-4B4B-8B2F-8FCC41B9F25E}"/>
          </ac:spMkLst>
        </pc:spChg>
        <pc:spChg chg="del">
          <ac:chgData name="Hong Tat Yew" userId="e480dc047068db1c" providerId="LiveId" clId="{91F73E75-28F9-1C4C-8E9F-FBDC27B69ADB}" dt="2020-10-10T10:01:25.711" v="1282" actId="478"/>
          <ac:spMkLst>
            <pc:docMk/>
            <pc:sldMk cId="803533219" sldId="283"/>
            <ac:spMk id="10" creationId="{6D0913FA-4E15-6643-9CF7-FDF424353DCB}"/>
          </ac:spMkLst>
        </pc:spChg>
        <pc:spChg chg="add mod">
          <ac:chgData name="Hong Tat Yew" userId="e480dc047068db1c" providerId="LiveId" clId="{91F73E75-28F9-1C4C-8E9F-FBDC27B69ADB}" dt="2020-10-10T10:01:30.580" v="1284" actId="1076"/>
          <ac:spMkLst>
            <pc:docMk/>
            <pc:sldMk cId="803533219" sldId="283"/>
            <ac:spMk id="11" creationId="{D6D763D2-898D-FC41-9E1C-95675C13E4C4}"/>
          </ac:spMkLst>
        </pc:spChg>
        <pc:spChg chg="add mod">
          <ac:chgData name="Hong Tat Yew" userId="e480dc047068db1c" providerId="LiveId" clId="{91F73E75-28F9-1C4C-8E9F-FBDC27B69ADB}" dt="2020-10-10T10:01:30.580" v="1284" actId="1076"/>
          <ac:spMkLst>
            <pc:docMk/>
            <pc:sldMk cId="803533219" sldId="283"/>
            <ac:spMk id="12" creationId="{51E423E1-A032-974E-874E-07557D179E2E}"/>
          </ac:spMkLst>
        </pc:spChg>
        <pc:spChg chg="add mod">
          <ac:chgData name="Hong Tat Yew" userId="e480dc047068db1c" providerId="LiveId" clId="{91F73E75-28F9-1C4C-8E9F-FBDC27B69ADB}" dt="2020-10-10T10:02:44.906" v="1304" actId="1076"/>
          <ac:spMkLst>
            <pc:docMk/>
            <pc:sldMk cId="803533219" sldId="283"/>
            <ac:spMk id="16" creationId="{E6C226E3-582C-224B-92F0-BFA741B23A3B}"/>
          </ac:spMkLst>
        </pc:spChg>
        <pc:spChg chg="add mod">
          <ac:chgData name="Hong Tat Yew" userId="e480dc047068db1c" providerId="LiveId" clId="{91F73E75-28F9-1C4C-8E9F-FBDC27B69ADB}" dt="2020-10-10T10:02:54.520" v="1306" actId="1076"/>
          <ac:spMkLst>
            <pc:docMk/>
            <pc:sldMk cId="803533219" sldId="283"/>
            <ac:spMk id="18" creationId="{45EF7252-E4D3-CD42-8A17-C6B40E43B187}"/>
          </ac:spMkLst>
        </pc:spChg>
        <pc:spChg chg="add mod">
          <ac:chgData name="Hong Tat Yew" userId="e480dc047068db1c" providerId="LiveId" clId="{91F73E75-28F9-1C4C-8E9F-FBDC27B69ADB}" dt="2020-10-10T10:03:21.881" v="1315" actId="1076"/>
          <ac:spMkLst>
            <pc:docMk/>
            <pc:sldMk cId="803533219" sldId="283"/>
            <ac:spMk id="19" creationId="{8CC2222C-1613-E244-92B8-8640BE6D7627}"/>
          </ac:spMkLst>
        </pc:spChg>
        <pc:spChg chg="add mod">
          <ac:chgData name="Hong Tat Yew" userId="e480dc047068db1c" providerId="LiveId" clId="{91F73E75-28F9-1C4C-8E9F-FBDC27B69ADB}" dt="2020-10-10T10:03:07.810" v="1314" actId="1076"/>
          <ac:spMkLst>
            <pc:docMk/>
            <pc:sldMk cId="803533219" sldId="283"/>
            <ac:spMk id="20" creationId="{9966B1D5-5195-1E4B-A783-9414F461DDD2}"/>
          </ac:spMkLst>
        </pc:spChg>
        <pc:cxnChg chg="add mod">
          <ac:chgData name="Hong Tat Yew" userId="e480dc047068db1c" providerId="LiveId" clId="{91F73E75-28F9-1C4C-8E9F-FBDC27B69ADB}" dt="2020-10-10T10:01:58.769" v="1287" actId="692"/>
          <ac:cxnSpMkLst>
            <pc:docMk/>
            <pc:sldMk cId="803533219" sldId="283"/>
            <ac:cxnSpMk id="3" creationId="{C8347864-595D-744A-BDA3-AB4B875C0EB6}"/>
          </ac:cxnSpMkLst>
        </pc:cxnChg>
        <pc:cxnChg chg="del mod">
          <ac:chgData name="Hong Tat Yew" userId="e480dc047068db1c" providerId="LiveId" clId="{91F73E75-28F9-1C4C-8E9F-FBDC27B69ADB}" dt="2020-10-10T10:01:09.383" v="1279" actId="478"/>
          <ac:cxnSpMkLst>
            <pc:docMk/>
            <pc:sldMk cId="803533219" sldId="283"/>
            <ac:cxnSpMk id="8" creationId="{621B23E1-5079-6C45-822A-B33782ED2BC5}"/>
          </ac:cxnSpMkLst>
        </pc:cxnChg>
        <pc:cxnChg chg="add mod">
          <ac:chgData name="Hong Tat Yew" userId="e480dc047068db1c" providerId="LiveId" clId="{91F73E75-28F9-1C4C-8E9F-FBDC27B69ADB}" dt="2020-10-10T10:01:30.580" v="1284" actId="1076"/>
          <ac:cxnSpMkLst>
            <pc:docMk/>
            <pc:sldMk cId="803533219" sldId="283"/>
            <ac:cxnSpMk id="13" creationId="{CF390CC3-FF22-CA42-B90E-42867CA39D3A}"/>
          </ac:cxnSpMkLst>
        </pc:cxnChg>
        <pc:cxnChg chg="add mod">
          <ac:chgData name="Hong Tat Yew" userId="e480dc047068db1c" providerId="LiveId" clId="{91F73E75-28F9-1C4C-8E9F-FBDC27B69ADB}" dt="2020-10-10T10:01:30.580" v="1284" actId="1076"/>
          <ac:cxnSpMkLst>
            <pc:docMk/>
            <pc:sldMk cId="803533219" sldId="283"/>
            <ac:cxnSpMk id="14" creationId="{D6221FD1-B2E1-C748-BCE8-B2E420CC8543}"/>
          </ac:cxnSpMkLst>
        </pc:cxnChg>
        <pc:cxnChg chg="add mod">
          <ac:chgData name="Hong Tat Yew" userId="e480dc047068db1c" providerId="LiveId" clId="{91F73E75-28F9-1C4C-8E9F-FBDC27B69ADB}" dt="2020-10-10T10:02:17.847" v="1290" actId="692"/>
          <ac:cxnSpMkLst>
            <pc:docMk/>
            <pc:sldMk cId="803533219" sldId="283"/>
            <ac:cxnSpMk id="15" creationId="{97BCA845-8C22-B647-8EE9-460DA511ADED}"/>
          </ac:cxnSpMkLst>
        </pc:cxnChg>
        <pc:cxnChg chg="del mod">
          <ac:chgData name="Hong Tat Yew" userId="e480dc047068db1c" providerId="LiveId" clId="{91F73E75-28F9-1C4C-8E9F-FBDC27B69ADB}" dt="2020-10-10T10:01:25.711" v="1282" actId="478"/>
          <ac:cxnSpMkLst>
            <pc:docMk/>
            <pc:sldMk cId="803533219" sldId="283"/>
            <ac:cxnSpMk id="17" creationId="{3B409AE0-93A6-9C45-8CC6-4E20AE6A59DE}"/>
          </ac:cxnSpMkLst>
        </pc:cxnChg>
      </pc:sldChg>
      <pc:sldChg chg="add">
        <pc:chgData name="Hong Tat Yew" userId="e480dc047068db1c" providerId="LiveId" clId="{91F73E75-28F9-1C4C-8E9F-FBDC27B69ADB}" dt="2020-10-10T09:58:06.394" v="1188" actId="2890"/>
        <pc:sldMkLst>
          <pc:docMk/>
          <pc:sldMk cId="2756441035" sldId="284"/>
        </pc:sldMkLst>
      </pc:sldChg>
      <pc:sldChg chg="addSp delSp modSp add mod">
        <pc:chgData name="Hong Tat Yew" userId="e480dc047068db1c" providerId="LiveId" clId="{91F73E75-28F9-1C4C-8E9F-FBDC27B69ADB}" dt="2020-10-10T10:37:52.007" v="1703" actId="1076"/>
        <pc:sldMkLst>
          <pc:docMk/>
          <pc:sldMk cId="1991811725" sldId="285"/>
        </pc:sldMkLst>
        <pc:spChg chg="mod">
          <ac:chgData name="Hong Tat Yew" userId="e480dc047068db1c" providerId="LiveId" clId="{91F73E75-28F9-1C4C-8E9F-FBDC27B69ADB}" dt="2020-10-10T10:32:45.974" v="1655" actId="20577"/>
          <ac:spMkLst>
            <pc:docMk/>
            <pc:sldMk cId="1991811725" sldId="285"/>
            <ac:spMk id="2" creationId="{73E5C6CB-D2F9-BE47-89A1-14DCFE843F09}"/>
          </ac:spMkLst>
        </pc:spChg>
        <pc:spChg chg="mod">
          <ac:chgData name="Hong Tat Yew" userId="e480dc047068db1c" providerId="LiveId" clId="{91F73E75-28F9-1C4C-8E9F-FBDC27B69ADB}" dt="2020-10-10T10:19:22.503" v="1540" actId="20577"/>
          <ac:spMkLst>
            <pc:docMk/>
            <pc:sldMk cId="1991811725" sldId="285"/>
            <ac:spMk id="3" creationId="{727141B7-FCF3-9D46-BB57-A021894DE37E}"/>
          </ac:spMkLst>
        </pc:spChg>
        <pc:spChg chg="add mod">
          <ac:chgData name="Hong Tat Yew" userId="e480dc047068db1c" providerId="LiveId" clId="{91F73E75-28F9-1C4C-8E9F-FBDC27B69ADB}" dt="2020-10-10T10:36:37.674" v="1674" actId="1076"/>
          <ac:spMkLst>
            <pc:docMk/>
            <pc:sldMk cId="1991811725" sldId="285"/>
            <ac:spMk id="6" creationId="{17B3C536-1F59-C04F-8BBD-4A402EEABCD6}"/>
          </ac:spMkLst>
        </pc:spChg>
        <pc:spChg chg="add mod">
          <ac:chgData name="Hong Tat Yew" userId="e480dc047068db1c" providerId="LiveId" clId="{91F73E75-28F9-1C4C-8E9F-FBDC27B69ADB}" dt="2020-10-10T10:36:37.674" v="1674" actId="1076"/>
          <ac:spMkLst>
            <pc:docMk/>
            <pc:sldMk cId="1991811725" sldId="285"/>
            <ac:spMk id="7" creationId="{10C61773-BA43-FC42-B34E-95DA8BB6D629}"/>
          </ac:spMkLst>
        </pc:spChg>
        <pc:spChg chg="add mod">
          <ac:chgData name="Hong Tat Yew" userId="e480dc047068db1c" providerId="LiveId" clId="{91F73E75-28F9-1C4C-8E9F-FBDC27B69ADB}" dt="2020-10-10T10:37:06.797" v="1695" actId="1076"/>
          <ac:spMkLst>
            <pc:docMk/>
            <pc:sldMk cId="1991811725" sldId="285"/>
            <ac:spMk id="11" creationId="{4EF5B24D-4D5D-F546-BC13-6AD943C86D79}"/>
          </ac:spMkLst>
        </pc:spChg>
        <pc:picChg chg="add mod">
          <ac:chgData name="Hong Tat Yew" userId="e480dc047068db1c" providerId="LiveId" clId="{91F73E75-28F9-1C4C-8E9F-FBDC27B69ADB}" dt="2020-10-10T10:37:52.007" v="1703" actId="1076"/>
          <ac:picMkLst>
            <pc:docMk/>
            <pc:sldMk cId="1991811725" sldId="285"/>
            <ac:picMk id="4" creationId="{24827F6C-4973-4F44-93FB-8BF466462006}"/>
          </ac:picMkLst>
        </pc:picChg>
        <pc:picChg chg="add mod">
          <ac:chgData name="Hong Tat Yew" userId="e480dc047068db1c" providerId="LiveId" clId="{91F73E75-28F9-1C4C-8E9F-FBDC27B69ADB}" dt="2020-10-10T10:37:46.454" v="1701" actId="1076"/>
          <ac:picMkLst>
            <pc:docMk/>
            <pc:sldMk cId="1991811725" sldId="285"/>
            <ac:picMk id="5" creationId="{37DAC3C9-18F5-C443-863C-DAE847378F4A}"/>
          </ac:picMkLst>
        </pc:picChg>
        <pc:cxnChg chg="add del mod">
          <ac:chgData name="Hong Tat Yew" userId="e480dc047068db1c" providerId="LiveId" clId="{91F73E75-28F9-1C4C-8E9F-FBDC27B69ADB}" dt="2020-10-10T10:36:40.397" v="1675" actId="478"/>
          <ac:cxnSpMkLst>
            <pc:docMk/>
            <pc:sldMk cId="1991811725" sldId="285"/>
            <ac:cxnSpMk id="8" creationId="{073AE2A9-A6AE-2940-B12E-C4EC622B661E}"/>
          </ac:cxnSpMkLst>
        </pc:cxnChg>
        <pc:cxnChg chg="add mod">
          <ac:chgData name="Hong Tat Yew" userId="e480dc047068db1c" providerId="LiveId" clId="{91F73E75-28F9-1C4C-8E9F-FBDC27B69ADB}" dt="2020-10-10T10:36:54.127" v="1678" actId="692"/>
          <ac:cxnSpMkLst>
            <pc:docMk/>
            <pc:sldMk cId="1991811725" sldId="285"/>
            <ac:cxnSpMk id="10" creationId="{E3DB8B82-D065-7146-98E5-A3102EA76A7C}"/>
          </ac:cxnSpMkLst>
        </pc:cxnChg>
      </pc:sldChg>
      <pc:sldChg chg="addSp delSp modSp add mod">
        <pc:chgData name="Hong Tat Yew" userId="e480dc047068db1c" providerId="LiveId" clId="{91F73E75-28F9-1C4C-8E9F-FBDC27B69ADB}" dt="2020-10-10T10:54:18.564" v="1773" actId="14100"/>
        <pc:sldMkLst>
          <pc:docMk/>
          <pc:sldMk cId="2841921787" sldId="286"/>
        </pc:sldMkLst>
        <pc:spChg chg="mod">
          <ac:chgData name="Hong Tat Yew" userId="e480dc047068db1c" providerId="LiveId" clId="{91F73E75-28F9-1C4C-8E9F-FBDC27B69ADB}" dt="2020-10-10T10:32:37.927" v="1653" actId="33524"/>
          <ac:spMkLst>
            <pc:docMk/>
            <pc:sldMk cId="2841921787" sldId="286"/>
            <ac:spMk id="2" creationId="{71C366AF-0BE4-B84B-AD52-8AC632182FD4}"/>
          </ac:spMkLst>
        </pc:spChg>
        <pc:spChg chg="mod">
          <ac:chgData name="Hong Tat Yew" userId="e480dc047068db1c" providerId="LiveId" clId="{91F73E75-28F9-1C4C-8E9F-FBDC27B69ADB}" dt="2020-10-10T10:20:25.590" v="1609" actId="20577"/>
          <ac:spMkLst>
            <pc:docMk/>
            <pc:sldMk cId="2841921787" sldId="286"/>
            <ac:spMk id="3" creationId="{C7B5AED9-CD81-9A44-9F38-6F76B1CF643A}"/>
          </ac:spMkLst>
        </pc:spChg>
        <pc:spChg chg="add mod">
          <ac:chgData name="Hong Tat Yew" userId="e480dc047068db1c" providerId="LiveId" clId="{91F73E75-28F9-1C4C-8E9F-FBDC27B69ADB}" dt="2020-10-10T10:38:19.418" v="1705"/>
          <ac:spMkLst>
            <pc:docMk/>
            <pc:sldMk cId="2841921787" sldId="286"/>
            <ac:spMk id="4" creationId="{C24D9410-548E-DF42-90E9-37E0D0479E7C}"/>
          </ac:spMkLst>
        </pc:spChg>
        <pc:spChg chg="add mod">
          <ac:chgData name="Hong Tat Yew" userId="e480dc047068db1c" providerId="LiveId" clId="{91F73E75-28F9-1C4C-8E9F-FBDC27B69ADB}" dt="2020-10-10T10:38:19.418" v="1705"/>
          <ac:spMkLst>
            <pc:docMk/>
            <pc:sldMk cId="2841921787" sldId="286"/>
            <ac:spMk id="5" creationId="{1D55A166-3C44-0A48-A8F2-BE71CD320011}"/>
          </ac:spMkLst>
        </pc:spChg>
        <pc:spChg chg="add mod">
          <ac:chgData name="Hong Tat Yew" userId="e480dc047068db1c" providerId="LiveId" clId="{91F73E75-28F9-1C4C-8E9F-FBDC27B69ADB}" dt="2020-10-10T10:38:19.418" v="1705"/>
          <ac:spMkLst>
            <pc:docMk/>
            <pc:sldMk cId="2841921787" sldId="286"/>
            <ac:spMk id="7" creationId="{7237A4FB-9101-3C4D-9AF1-6CE35AEF5499}"/>
          </ac:spMkLst>
        </pc:spChg>
        <pc:picChg chg="add del mod">
          <ac:chgData name="Hong Tat Yew" userId="e480dc047068db1c" providerId="LiveId" clId="{91F73E75-28F9-1C4C-8E9F-FBDC27B69ADB}" dt="2020-10-10T10:40:50.773" v="1713" actId="478"/>
          <ac:picMkLst>
            <pc:docMk/>
            <pc:sldMk cId="2841921787" sldId="286"/>
            <ac:picMk id="10" creationId="{1F2C974C-5D3C-4647-8382-A07ABFC17F4D}"/>
          </ac:picMkLst>
        </pc:picChg>
        <pc:picChg chg="add del mod">
          <ac:chgData name="Hong Tat Yew" userId="e480dc047068db1c" providerId="LiveId" clId="{91F73E75-28F9-1C4C-8E9F-FBDC27B69ADB}" dt="2020-10-10T10:49:48.765" v="1719" actId="478"/>
          <ac:picMkLst>
            <pc:docMk/>
            <pc:sldMk cId="2841921787" sldId="286"/>
            <ac:picMk id="11" creationId="{652B39DF-2E9D-C144-A228-567AC9930904}"/>
          </ac:picMkLst>
        </pc:picChg>
        <pc:picChg chg="add del">
          <ac:chgData name="Hong Tat Yew" userId="e480dc047068db1c" providerId="LiveId" clId="{91F73E75-28F9-1C4C-8E9F-FBDC27B69ADB}" dt="2020-10-10T10:49:47.407" v="1718"/>
          <ac:picMkLst>
            <pc:docMk/>
            <pc:sldMk cId="2841921787" sldId="286"/>
            <ac:picMk id="12" creationId="{846131C8-3999-BD45-9DC9-A40FBF4F710C}"/>
          </ac:picMkLst>
        </pc:picChg>
        <pc:picChg chg="add mod">
          <ac:chgData name="Hong Tat Yew" userId="e480dc047068db1c" providerId="LiveId" clId="{91F73E75-28F9-1C4C-8E9F-FBDC27B69ADB}" dt="2020-10-10T10:54:18.564" v="1773" actId="14100"/>
          <ac:picMkLst>
            <pc:docMk/>
            <pc:sldMk cId="2841921787" sldId="286"/>
            <ac:picMk id="13" creationId="{3B655A5D-59AB-9A49-AC18-E748B4C3C8C1}"/>
          </ac:picMkLst>
        </pc:picChg>
        <pc:picChg chg="add del mod">
          <ac:chgData name="Hong Tat Yew" userId="e480dc047068db1c" providerId="LiveId" clId="{91F73E75-28F9-1C4C-8E9F-FBDC27B69ADB}" dt="2020-10-10T10:54:12.768" v="1771" actId="478"/>
          <ac:picMkLst>
            <pc:docMk/>
            <pc:sldMk cId="2841921787" sldId="286"/>
            <ac:picMk id="14" creationId="{AC52E314-844E-E943-AB14-F2DB3BAE9796}"/>
          </ac:picMkLst>
        </pc:picChg>
        <pc:cxnChg chg="add del mod">
          <ac:chgData name="Hong Tat Yew" userId="e480dc047068db1c" providerId="LiveId" clId="{91F73E75-28F9-1C4C-8E9F-FBDC27B69ADB}" dt="2020-10-10T10:38:26.050" v="1706" actId="478"/>
          <ac:cxnSpMkLst>
            <pc:docMk/>
            <pc:sldMk cId="2841921787" sldId="286"/>
            <ac:cxnSpMk id="6" creationId="{27F1B8E8-2226-214A-8620-275467D71402}"/>
          </ac:cxnSpMkLst>
        </pc:cxnChg>
        <pc:cxnChg chg="add mod">
          <ac:chgData name="Hong Tat Yew" userId="e480dc047068db1c" providerId="LiveId" clId="{91F73E75-28F9-1C4C-8E9F-FBDC27B69ADB}" dt="2020-10-10T10:38:39.004" v="1709" actId="692"/>
          <ac:cxnSpMkLst>
            <pc:docMk/>
            <pc:sldMk cId="2841921787" sldId="286"/>
            <ac:cxnSpMk id="9" creationId="{3ADC2EB7-31E0-2B43-8BFB-FBD42ECDD3FC}"/>
          </ac:cxnSpMkLst>
        </pc:cxnChg>
      </pc:sldChg>
      <pc:sldChg chg="modSp add mod ord">
        <pc:chgData name="Hong Tat Yew" userId="e480dc047068db1c" providerId="LiveId" clId="{91F73E75-28F9-1C4C-8E9F-FBDC27B69ADB}" dt="2020-10-10T18:34:04.336" v="3261" actId="20577"/>
        <pc:sldMkLst>
          <pc:docMk/>
          <pc:sldMk cId="3583008562" sldId="287"/>
        </pc:sldMkLst>
        <pc:spChg chg="mod">
          <ac:chgData name="Hong Tat Yew" userId="e480dc047068db1c" providerId="LiveId" clId="{91F73E75-28F9-1C4C-8E9F-FBDC27B69ADB}" dt="2020-10-10T18:34:04.336" v="3261" actId="20577"/>
          <ac:spMkLst>
            <pc:docMk/>
            <pc:sldMk cId="3583008562" sldId="287"/>
            <ac:spMk id="4" creationId="{7B0CA039-1E8C-4041-9155-759331C378EA}"/>
          </ac:spMkLst>
        </pc:spChg>
      </pc:sldChg>
      <pc:sldChg chg="addSp modSp add mod ord">
        <pc:chgData name="Hong Tat Yew" userId="e480dc047068db1c" providerId="LiveId" clId="{91F73E75-28F9-1C4C-8E9F-FBDC27B69ADB}" dt="2020-10-10T11:01:28.412" v="1929" actId="1076"/>
        <pc:sldMkLst>
          <pc:docMk/>
          <pc:sldMk cId="1552106563" sldId="288"/>
        </pc:sldMkLst>
        <pc:spChg chg="mod">
          <ac:chgData name="Hong Tat Yew" userId="e480dc047068db1c" providerId="LiveId" clId="{91F73E75-28F9-1C4C-8E9F-FBDC27B69ADB}" dt="2020-10-10T10:58:27.338" v="1918" actId="20577"/>
          <ac:spMkLst>
            <pc:docMk/>
            <pc:sldMk cId="1552106563" sldId="288"/>
            <ac:spMk id="2" creationId="{79D6E4C3-F97C-7F4B-8F21-1BC2C1836258}"/>
          </ac:spMkLst>
        </pc:spChg>
        <pc:spChg chg="add mod">
          <ac:chgData name="Hong Tat Yew" userId="e480dc047068db1c" providerId="LiveId" clId="{91F73E75-28F9-1C4C-8E9F-FBDC27B69ADB}" dt="2020-10-10T10:58:35.215" v="1919"/>
          <ac:spMkLst>
            <pc:docMk/>
            <pc:sldMk cId="1552106563" sldId="288"/>
            <ac:spMk id="3" creationId="{A6499C02-07F2-954E-A33E-0D856F49A58E}"/>
          </ac:spMkLst>
        </pc:spChg>
        <pc:spChg chg="add mod">
          <ac:chgData name="Hong Tat Yew" userId="e480dc047068db1c" providerId="LiveId" clId="{91F73E75-28F9-1C4C-8E9F-FBDC27B69ADB}" dt="2020-10-10T10:58:35.215" v="1919"/>
          <ac:spMkLst>
            <pc:docMk/>
            <pc:sldMk cId="1552106563" sldId="288"/>
            <ac:spMk id="4" creationId="{C7B89B8D-BD9F-484F-A1E8-5695524E8F33}"/>
          </ac:spMkLst>
        </pc:spChg>
        <pc:spChg chg="add mod">
          <ac:chgData name="Hong Tat Yew" userId="e480dc047068db1c" providerId="LiveId" clId="{91F73E75-28F9-1C4C-8E9F-FBDC27B69ADB}" dt="2020-10-10T11:01:28.412" v="1929" actId="1076"/>
          <ac:spMkLst>
            <pc:docMk/>
            <pc:sldMk cId="1552106563" sldId="288"/>
            <ac:spMk id="5" creationId="{55E0FBD9-DD41-B746-ACFC-B76C748F049D}"/>
          </ac:spMkLst>
        </pc:spChg>
        <pc:picChg chg="add mod">
          <ac:chgData name="Hong Tat Yew" userId="e480dc047068db1c" providerId="LiveId" clId="{91F73E75-28F9-1C4C-8E9F-FBDC27B69ADB}" dt="2020-10-10T11:00:59.322" v="1924" actId="1076"/>
          <ac:picMkLst>
            <pc:docMk/>
            <pc:sldMk cId="1552106563" sldId="288"/>
            <ac:picMk id="7" creationId="{2202ECF8-47F7-7340-81AC-2F9FA5FCBB67}"/>
          </ac:picMkLst>
        </pc:picChg>
        <pc:cxnChg chg="add mod">
          <ac:chgData name="Hong Tat Yew" userId="e480dc047068db1c" providerId="LiveId" clId="{91F73E75-28F9-1C4C-8E9F-FBDC27B69ADB}" dt="2020-10-10T11:01:06.052" v="1925" actId="692"/>
          <ac:cxnSpMkLst>
            <pc:docMk/>
            <pc:sldMk cId="1552106563" sldId="288"/>
            <ac:cxnSpMk id="6" creationId="{E0B3CF68-E0AD-FE41-BE5B-82EB7FD9787C}"/>
          </ac:cxnSpMkLst>
        </pc:cxnChg>
        <pc:cxnChg chg="add mod">
          <ac:chgData name="Hong Tat Yew" userId="e480dc047068db1c" providerId="LiveId" clId="{91F73E75-28F9-1C4C-8E9F-FBDC27B69ADB}" dt="2020-10-10T11:01:24.418" v="1928" actId="692"/>
          <ac:cxnSpMkLst>
            <pc:docMk/>
            <pc:sldMk cId="1552106563" sldId="288"/>
            <ac:cxnSpMk id="9" creationId="{D517847F-2C3E-AA41-83B0-D48116BA6F28}"/>
          </ac:cxnSpMkLst>
        </pc:cxnChg>
      </pc:sldChg>
      <pc:sldChg chg="addSp delSp modSp add mod modAnim">
        <pc:chgData name="Hong Tat Yew" userId="e480dc047068db1c" providerId="LiveId" clId="{91F73E75-28F9-1C4C-8E9F-FBDC27B69ADB}" dt="2020-10-10T10:57:59.746" v="1898" actId="14100"/>
        <pc:sldMkLst>
          <pc:docMk/>
          <pc:sldMk cId="950456396" sldId="289"/>
        </pc:sldMkLst>
        <pc:spChg chg="add mod">
          <ac:chgData name="Hong Tat Yew" userId="e480dc047068db1c" providerId="LiveId" clId="{91F73E75-28F9-1C4C-8E9F-FBDC27B69ADB}" dt="2020-10-10T10:57:00.014" v="1893" actId="692"/>
          <ac:spMkLst>
            <pc:docMk/>
            <pc:sldMk cId="950456396" sldId="289"/>
            <ac:spMk id="11" creationId="{DC79095E-D71A-7948-8773-CB4316095C00}"/>
          </ac:spMkLst>
        </pc:spChg>
        <pc:spChg chg="add mod">
          <ac:chgData name="Hong Tat Yew" userId="e480dc047068db1c" providerId="LiveId" clId="{91F73E75-28F9-1C4C-8E9F-FBDC27B69ADB}" dt="2020-10-10T10:57:59.746" v="1898" actId="14100"/>
          <ac:spMkLst>
            <pc:docMk/>
            <pc:sldMk cId="950456396" sldId="289"/>
            <ac:spMk id="15" creationId="{66CFCE7C-DB0C-CB49-84D7-0E5CA9677805}"/>
          </ac:spMkLst>
        </pc:spChg>
        <pc:picChg chg="add mod">
          <ac:chgData name="Hong Tat Yew" userId="e480dc047068db1c" providerId="LiveId" clId="{91F73E75-28F9-1C4C-8E9F-FBDC27B69ADB}" dt="2020-10-10T10:56:25.441" v="1889" actId="1035"/>
          <ac:picMkLst>
            <pc:docMk/>
            <pc:sldMk cId="950456396" sldId="289"/>
            <ac:picMk id="6" creationId="{927BB5AF-1C43-9142-8A40-339359B40E24}"/>
          </ac:picMkLst>
        </pc:picChg>
        <pc:picChg chg="add del mod">
          <ac:chgData name="Hong Tat Yew" userId="e480dc047068db1c" providerId="LiveId" clId="{91F73E75-28F9-1C4C-8E9F-FBDC27B69ADB}" dt="2020-10-10T10:55:24.894" v="1783" actId="478"/>
          <ac:picMkLst>
            <pc:docMk/>
            <pc:sldMk cId="950456396" sldId="289"/>
            <ac:picMk id="8" creationId="{B0EA50A2-14E0-6E43-86BC-C41CD885736C}"/>
          </ac:picMkLst>
        </pc:picChg>
        <pc:picChg chg="add mod">
          <ac:chgData name="Hong Tat Yew" userId="e480dc047068db1c" providerId="LiveId" clId="{91F73E75-28F9-1C4C-8E9F-FBDC27B69ADB}" dt="2020-10-10T10:56:20.258" v="1873" actId="1035"/>
          <ac:picMkLst>
            <pc:docMk/>
            <pc:sldMk cId="950456396" sldId="289"/>
            <ac:picMk id="10" creationId="{EA52D1F3-5AEF-E846-8AE7-813305060D77}"/>
          </ac:picMkLst>
        </pc:picChg>
        <pc:picChg chg="del">
          <ac:chgData name="Hong Tat Yew" userId="e480dc047068db1c" providerId="LiveId" clId="{91F73E75-28F9-1C4C-8E9F-FBDC27B69ADB}" dt="2020-10-10T10:54:21.790" v="1774" actId="478"/>
          <ac:picMkLst>
            <pc:docMk/>
            <pc:sldMk cId="950456396" sldId="289"/>
            <ac:picMk id="13" creationId="{3B655A5D-59AB-9A49-AC18-E748B4C3C8C1}"/>
          </ac:picMkLst>
        </pc:picChg>
        <pc:picChg chg="del mod">
          <ac:chgData name="Hong Tat Yew" userId="e480dc047068db1c" providerId="LiveId" clId="{91F73E75-28F9-1C4C-8E9F-FBDC27B69ADB}" dt="2020-10-10T10:54:49.248" v="1776" actId="478"/>
          <ac:picMkLst>
            <pc:docMk/>
            <pc:sldMk cId="950456396" sldId="289"/>
            <ac:picMk id="14" creationId="{AC52E314-844E-E943-AB14-F2DB3BAE9796}"/>
          </ac:picMkLst>
        </pc:picChg>
      </pc:sldChg>
      <pc:sldChg chg="addSp delSp modSp add mod">
        <pc:chgData name="Hong Tat Yew" userId="e480dc047068db1c" providerId="LiveId" clId="{91F73E75-28F9-1C4C-8E9F-FBDC27B69ADB}" dt="2020-10-10T11:02:47.061" v="1934" actId="1076"/>
        <pc:sldMkLst>
          <pc:docMk/>
          <pc:sldMk cId="2892248717" sldId="290"/>
        </pc:sldMkLst>
        <pc:picChg chg="del">
          <ac:chgData name="Hong Tat Yew" userId="e480dc047068db1c" providerId="LiveId" clId="{91F73E75-28F9-1C4C-8E9F-FBDC27B69ADB}" dt="2020-10-10T11:01:42.240" v="1931" actId="478"/>
          <ac:picMkLst>
            <pc:docMk/>
            <pc:sldMk cId="2892248717" sldId="290"/>
            <ac:picMk id="7" creationId="{2202ECF8-47F7-7340-81AC-2F9FA5FCBB67}"/>
          </ac:picMkLst>
        </pc:picChg>
        <pc:picChg chg="add mod">
          <ac:chgData name="Hong Tat Yew" userId="e480dc047068db1c" providerId="LiveId" clId="{91F73E75-28F9-1C4C-8E9F-FBDC27B69ADB}" dt="2020-10-10T11:02:47.061" v="1934" actId="1076"/>
          <ac:picMkLst>
            <pc:docMk/>
            <pc:sldMk cId="2892248717" sldId="290"/>
            <ac:picMk id="8" creationId="{EE6613D9-3D39-1142-B144-4DCB93CDE11C}"/>
          </ac:picMkLst>
        </pc:picChg>
      </pc:sldChg>
      <pc:sldChg chg="addSp modSp add mod modClrScheme chgLayout">
        <pc:chgData name="Hong Tat Yew" userId="e480dc047068db1c" providerId="LiveId" clId="{91F73E75-28F9-1C4C-8E9F-FBDC27B69ADB}" dt="2020-10-10T11:04:00.079" v="2078" actId="20577"/>
        <pc:sldMkLst>
          <pc:docMk/>
          <pc:sldMk cId="733937138" sldId="291"/>
        </pc:sldMkLst>
        <pc:spChg chg="mod ord">
          <ac:chgData name="Hong Tat Yew" userId="e480dc047068db1c" providerId="LiveId" clId="{91F73E75-28F9-1C4C-8E9F-FBDC27B69ADB}" dt="2020-10-10T11:03:18.334" v="1951" actId="700"/>
          <ac:spMkLst>
            <pc:docMk/>
            <pc:sldMk cId="733937138" sldId="291"/>
            <ac:spMk id="2" creationId="{48145C36-B981-CB42-BAFA-033BC2FF8CC3}"/>
          </ac:spMkLst>
        </pc:spChg>
        <pc:spChg chg="add mod ord">
          <ac:chgData name="Hong Tat Yew" userId="e480dc047068db1c" providerId="LiveId" clId="{91F73E75-28F9-1C4C-8E9F-FBDC27B69ADB}" dt="2020-10-10T11:04:00.079" v="2078" actId="20577"/>
          <ac:spMkLst>
            <pc:docMk/>
            <pc:sldMk cId="733937138" sldId="291"/>
            <ac:spMk id="3" creationId="{9E84D098-40DB-9743-A31C-F327E5DDC87E}"/>
          </ac:spMkLst>
        </pc:spChg>
      </pc:sldChg>
      <pc:sldChg chg="addSp delSp modSp add mod">
        <pc:chgData name="Hong Tat Yew" userId="e480dc047068db1c" providerId="LiveId" clId="{91F73E75-28F9-1C4C-8E9F-FBDC27B69ADB}" dt="2020-10-10T12:05:44.609" v="2603" actId="1076"/>
        <pc:sldMkLst>
          <pc:docMk/>
          <pc:sldMk cId="1006537448" sldId="292"/>
        </pc:sldMkLst>
        <pc:spChg chg="mod">
          <ac:chgData name="Hong Tat Yew" userId="e480dc047068db1c" providerId="LiveId" clId="{91F73E75-28F9-1C4C-8E9F-FBDC27B69ADB}" dt="2020-10-10T11:05:39.124" v="2108" actId="20577"/>
          <ac:spMkLst>
            <pc:docMk/>
            <pc:sldMk cId="1006537448" sldId="292"/>
            <ac:spMk id="2" creationId="{35504E94-1776-294E-B3C0-830A204BE8E0}"/>
          </ac:spMkLst>
        </pc:spChg>
        <pc:spChg chg="add del">
          <ac:chgData name="Hong Tat Yew" userId="e480dc047068db1c" providerId="LiveId" clId="{91F73E75-28F9-1C4C-8E9F-FBDC27B69ADB}" dt="2020-10-10T11:21:32.384" v="2114"/>
          <ac:spMkLst>
            <pc:docMk/>
            <pc:sldMk cId="1006537448" sldId="292"/>
            <ac:spMk id="3" creationId="{2BDF5271-37B2-354D-ADA0-1EBB4A5E540A}"/>
          </ac:spMkLst>
        </pc:spChg>
        <pc:picChg chg="add mod">
          <ac:chgData name="Hong Tat Yew" userId="e480dc047068db1c" providerId="LiveId" clId="{91F73E75-28F9-1C4C-8E9F-FBDC27B69ADB}" dt="2020-10-10T12:05:38.907" v="2600" actId="1076"/>
          <ac:picMkLst>
            <pc:docMk/>
            <pc:sldMk cId="1006537448" sldId="292"/>
            <ac:picMk id="11" creationId="{B9290C08-6E8F-564E-ABA8-D5958E21E6BB}"/>
          </ac:picMkLst>
        </pc:picChg>
        <pc:picChg chg="add mod">
          <ac:chgData name="Hong Tat Yew" userId="e480dc047068db1c" providerId="LiveId" clId="{91F73E75-28F9-1C4C-8E9F-FBDC27B69ADB}" dt="2020-10-10T12:05:44.609" v="2603" actId="1076"/>
          <ac:picMkLst>
            <pc:docMk/>
            <pc:sldMk cId="1006537448" sldId="292"/>
            <ac:picMk id="14" creationId="{BE47574F-1A79-FC47-A558-D81DD58122DC}"/>
          </ac:picMkLst>
        </pc:picChg>
        <pc:picChg chg="add del mod">
          <ac:chgData name="Hong Tat Yew" userId="e480dc047068db1c" providerId="LiveId" clId="{91F73E75-28F9-1C4C-8E9F-FBDC27B69ADB}" dt="2020-10-10T11:10:53.349" v="2110"/>
          <ac:picMkLst>
            <pc:docMk/>
            <pc:sldMk cId="1006537448" sldId="292"/>
            <ac:picMk id="1026" creationId="{862DBE55-DB77-1F45-B314-FD99126EA8B0}"/>
          </ac:picMkLst>
        </pc:picChg>
        <pc:picChg chg="add mod">
          <ac:chgData name="Hong Tat Yew" userId="e480dc047068db1c" providerId="LiveId" clId="{91F73E75-28F9-1C4C-8E9F-FBDC27B69ADB}" dt="2020-10-10T11:21:35.709" v="2115" actId="1076"/>
          <ac:picMkLst>
            <pc:docMk/>
            <pc:sldMk cId="1006537448" sldId="292"/>
            <ac:picMk id="1028" creationId="{F2D81CF2-13DF-1D4B-890F-07466F821BCC}"/>
          </ac:picMkLst>
        </pc:picChg>
        <pc:cxnChg chg="add del mod">
          <ac:chgData name="Hong Tat Yew" userId="e480dc047068db1c" providerId="LiveId" clId="{91F73E75-28F9-1C4C-8E9F-FBDC27B69ADB}" dt="2020-10-10T12:04:51.710" v="2596" actId="478"/>
          <ac:cxnSpMkLst>
            <pc:docMk/>
            <pc:sldMk cId="1006537448" sldId="292"/>
            <ac:cxnSpMk id="5" creationId="{D9D1FDB4-41EC-6947-A307-CE7A037D3C77}"/>
          </ac:cxnSpMkLst>
        </pc:cxnChg>
      </pc:sldChg>
      <pc:sldChg chg="addSp delSp add mod modClrScheme chgLayout">
        <pc:chgData name="Hong Tat Yew" userId="e480dc047068db1c" providerId="LiveId" clId="{91F73E75-28F9-1C4C-8E9F-FBDC27B69ADB}" dt="2020-10-10T15:10:17.296" v="2667" actId="478"/>
        <pc:sldMkLst>
          <pc:docMk/>
          <pc:sldMk cId="1232708815" sldId="293"/>
        </pc:sldMkLst>
        <pc:spChg chg="del">
          <ac:chgData name="Hong Tat Yew" userId="e480dc047068db1c" providerId="LiveId" clId="{91F73E75-28F9-1C4C-8E9F-FBDC27B69ADB}" dt="2020-10-10T11:11:02.103" v="2112" actId="700"/>
          <ac:spMkLst>
            <pc:docMk/>
            <pc:sldMk cId="1232708815" sldId="293"/>
            <ac:spMk id="2" creationId="{86D8BA06-8285-A34E-8C7E-DA4884A7D3D9}"/>
          </ac:spMkLst>
        </pc:spChg>
        <pc:spChg chg="del">
          <ac:chgData name="Hong Tat Yew" userId="e480dc047068db1c" providerId="LiveId" clId="{91F73E75-28F9-1C4C-8E9F-FBDC27B69ADB}" dt="2020-10-10T11:11:02.103" v="2112" actId="700"/>
          <ac:spMkLst>
            <pc:docMk/>
            <pc:sldMk cId="1232708815" sldId="293"/>
            <ac:spMk id="3" creationId="{3F9B14F6-F096-E042-A382-C7838DE8D2C1}"/>
          </ac:spMkLst>
        </pc:spChg>
        <pc:picChg chg="add">
          <ac:chgData name="Hong Tat Yew" userId="e480dc047068db1c" providerId="LiveId" clId="{91F73E75-28F9-1C4C-8E9F-FBDC27B69ADB}" dt="2020-10-10T11:11:02.885" v="2113"/>
          <ac:picMkLst>
            <pc:docMk/>
            <pc:sldMk cId="1232708815" sldId="293"/>
            <ac:picMk id="2050" creationId="{80852D79-3C70-ED41-BC8E-7F0181D50862}"/>
          </ac:picMkLst>
        </pc:picChg>
        <pc:inkChg chg="add del">
          <ac:chgData name="Hong Tat Yew" userId="e480dc047068db1c" providerId="LiveId" clId="{91F73E75-28F9-1C4C-8E9F-FBDC27B69ADB}" dt="2020-10-10T15:10:17.296" v="2667" actId="478"/>
          <ac:inkMkLst>
            <pc:docMk/>
            <pc:sldMk cId="1232708815" sldId="293"/>
            <ac:inkMk id="4" creationId="{A94542EA-816B-BC40-9290-5A8B965DBA86}"/>
          </ac:inkMkLst>
        </pc:inkChg>
        <pc:inkChg chg="add del">
          <ac:chgData name="Hong Tat Yew" userId="e480dc047068db1c" providerId="LiveId" clId="{91F73E75-28F9-1C4C-8E9F-FBDC27B69ADB}" dt="2020-10-10T15:10:15.007" v="2666" actId="478"/>
          <ac:inkMkLst>
            <pc:docMk/>
            <pc:sldMk cId="1232708815" sldId="293"/>
            <ac:inkMk id="5" creationId="{70328C39-C73F-9F4A-B4BB-CF8FF636AE76}"/>
          </ac:inkMkLst>
        </pc:inkChg>
      </pc:sldChg>
      <pc:sldChg chg="modSp add mod">
        <pc:chgData name="Hong Tat Yew" userId="e480dc047068db1c" providerId="LiveId" clId="{91F73E75-28F9-1C4C-8E9F-FBDC27B69ADB}" dt="2020-10-10T11:22:31.430" v="2180" actId="20577"/>
        <pc:sldMkLst>
          <pc:docMk/>
          <pc:sldMk cId="3322611431" sldId="294"/>
        </pc:sldMkLst>
        <pc:spChg chg="mod">
          <ac:chgData name="Hong Tat Yew" userId="e480dc047068db1c" providerId="LiveId" clId="{91F73E75-28F9-1C4C-8E9F-FBDC27B69ADB}" dt="2020-10-10T11:21:57.532" v="2127" actId="20577"/>
          <ac:spMkLst>
            <pc:docMk/>
            <pc:sldMk cId="3322611431" sldId="294"/>
            <ac:spMk id="2" creationId="{60AEB81A-D0DB-1349-9F70-E51743F19B37}"/>
          </ac:spMkLst>
        </pc:spChg>
        <pc:spChg chg="mod">
          <ac:chgData name="Hong Tat Yew" userId="e480dc047068db1c" providerId="LiveId" clId="{91F73E75-28F9-1C4C-8E9F-FBDC27B69ADB}" dt="2020-10-10T11:22:31.430" v="2180" actId="20577"/>
          <ac:spMkLst>
            <pc:docMk/>
            <pc:sldMk cId="3322611431" sldId="294"/>
            <ac:spMk id="3" creationId="{CE5376FF-9867-2945-B192-F434A42193E8}"/>
          </ac:spMkLst>
        </pc:spChg>
      </pc:sldChg>
      <pc:sldChg chg="modSp add mod">
        <pc:chgData name="Hong Tat Yew" userId="e480dc047068db1c" providerId="LiveId" clId="{91F73E75-28F9-1C4C-8E9F-FBDC27B69ADB}" dt="2020-10-10T11:53:41.789" v="2578" actId="20577"/>
        <pc:sldMkLst>
          <pc:docMk/>
          <pc:sldMk cId="510967088" sldId="295"/>
        </pc:sldMkLst>
        <pc:spChg chg="mod">
          <ac:chgData name="Hong Tat Yew" userId="e480dc047068db1c" providerId="LiveId" clId="{91F73E75-28F9-1C4C-8E9F-FBDC27B69ADB}" dt="2020-10-10T11:53:41.789" v="2578" actId="20577"/>
          <ac:spMkLst>
            <pc:docMk/>
            <pc:sldMk cId="510967088" sldId="295"/>
            <ac:spMk id="2" creationId="{47710B1C-6C73-BF43-B308-9C466EABDCE2}"/>
          </ac:spMkLst>
        </pc:spChg>
        <pc:spChg chg="mod">
          <ac:chgData name="Hong Tat Yew" userId="e480dc047068db1c" providerId="LiveId" clId="{91F73E75-28F9-1C4C-8E9F-FBDC27B69ADB}" dt="2020-10-10T11:36:16.868" v="2227" actId="20577"/>
          <ac:spMkLst>
            <pc:docMk/>
            <pc:sldMk cId="510967088" sldId="295"/>
            <ac:spMk id="3" creationId="{185A26C9-A41E-C241-9F82-7813CC23DB9B}"/>
          </ac:spMkLst>
        </pc:spChg>
      </pc:sldChg>
      <pc:sldChg chg="modSp add mod">
        <pc:chgData name="Hong Tat Yew" userId="e480dc047068db1c" providerId="LiveId" clId="{91F73E75-28F9-1C4C-8E9F-FBDC27B69ADB}" dt="2020-10-10T11:50:58.135" v="2433" actId="20577"/>
        <pc:sldMkLst>
          <pc:docMk/>
          <pc:sldMk cId="24450026" sldId="296"/>
        </pc:sldMkLst>
        <pc:spChg chg="mod">
          <ac:chgData name="Hong Tat Yew" userId="e480dc047068db1c" providerId="LiveId" clId="{91F73E75-28F9-1C4C-8E9F-FBDC27B69ADB}" dt="2020-10-10T11:50:58.135" v="2433" actId="20577"/>
          <ac:spMkLst>
            <pc:docMk/>
            <pc:sldMk cId="24450026" sldId="296"/>
            <ac:spMk id="2" creationId="{9A42B74B-CDDF-AD40-9749-F25B94EF2EBF}"/>
          </ac:spMkLst>
        </pc:spChg>
        <pc:spChg chg="mod">
          <ac:chgData name="Hong Tat Yew" userId="e480dc047068db1c" providerId="LiveId" clId="{91F73E75-28F9-1C4C-8E9F-FBDC27B69ADB}" dt="2020-10-10T11:46:18.861" v="2300"/>
          <ac:spMkLst>
            <pc:docMk/>
            <pc:sldMk cId="24450026" sldId="296"/>
            <ac:spMk id="3" creationId="{CB509997-ABC2-824F-A2C2-0E54F9087F60}"/>
          </ac:spMkLst>
        </pc:spChg>
      </pc:sldChg>
      <pc:sldChg chg="modSp add mod">
        <pc:chgData name="Hong Tat Yew" userId="e480dc047068db1c" providerId="LiveId" clId="{91F73E75-28F9-1C4C-8E9F-FBDC27B69ADB}" dt="2020-10-10T11:53:35.654" v="2576" actId="20577"/>
        <pc:sldMkLst>
          <pc:docMk/>
          <pc:sldMk cId="3645618128" sldId="297"/>
        </pc:sldMkLst>
        <pc:spChg chg="mod">
          <ac:chgData name="Hong Tat Yew" userId="e480dc047068db1c" providerId="LiveId" clId="{91F73E75-28F9-1C4C-8E9F-FBDC27B69ADB}" dt="2020-10-10T11:53:35.654" v="2576" actId="20577"/>
          <ac:spMkLst>
            <pc:docMk/>
            <pc:sldMk cId="3645618128" sldId="297"/>
            <ac:spMk id="2" creationId="{02C045A0-85E9-DB40-BE2C-9A86BFA52435}"/>
          </ac:spMkLst>
        </pc:spChg>
        <pc:spChg chg="mod">
          <ac:chgData name="Hong Tat Yew" userId="e480dc047068db1c" providerId="LiveId" clId="{91F73E75-28F9-1C4C-8E9F-FBDC27B69ADB}" dt="2020-10-10T11:53:31.732" v="2574" actId="20577"/>
          <ac:spMkLst>
            <pc:docMk/>
            <pc:sldMk cId="3645618128" sldId="297"/>
            <ac:spMk id="3" creationId="{D9DB2E9B-D86C-0148-BB85-EC31DFEE39ED}"/>
          </ac:spMkLst>
        </pc:spChg>
      </pc:sldChg>
      <pc:sldChg chg="modSp add mod">
        <pc:chgData name="Hong Tat Yew" userId="e480dc047068db1c" providerId="LiveId" clId="{91F73E75-28F9-1C4C-8E9F-FBDC27B69ADB}" dt="2020-10-10T11:40:54.961" v="2235"/>
        <pc:sldMkLst>
          <pc:docMk/>
          <pc:sldMk cId="3536179523" sldId="298"/>
        </pc:sldMkLst>
        <pc:spChg chg="mod">
          <ac:chgData name="Hong Tat Yew" userId="e480dc047068db1c" providerId="LiveId" clId="{91F73E75-28F9-1C4C-8E9F-FBDC27B69ADB}" dt="2020-10-10T11:40:48.619" v="2234" actId="20577"/>
          <ac:spMkLst>
            <pc:docMk/>
            <pc:sldMk cId="3536179523" sldId="298"/>
            <ac:spMk id="2" creationId="{51A3D2D4-FBCA-6545-A784-B84188B44487}"/>
          </ac:spMkLst>
        </pc:spChg>
        <pc:spChg chg="mod">
          <ac:chgData name="Hong Tat Yew" userId="e480dc047068db1c" providerId="LiveId" clId="{91F73E75-28F9-1C4C-8E9F-FBDC27B69ADB}" dt="2020-10-10T11:40:54.961" v="2235"/>
          <ac:spMkLst>
            <pc:docMk/>
            <pc:sldMk cId="3536179523" sldId="298"/>
            <ac:spMk id="3" creationId="{B662D13D-F516-D84B-BBB2-48FF90541158}"/>
          </ac:spMkLst>
        </pc:spChg>
      </pc:sldChg>
      <pc:sldChg chg="modSp add">
        <pc:chgData name="Hong Tat Yew" userId="e480dc047068db1c" providerId="LiveId" clId="{91F73E75-28F9-1C4C-8E9F-FBDC27B69ADB}" dt="2020-10-10T11:49:18.039" v="2412"/>
        <pc:sldMkLst>
          <pc:docMk/>
          <pc:sldMk cId="3890141562" sldId="299"/>
        </pc:sldMkLst>
        <pc:spChg chg="mod">
          <ac:chgData name="Hong Tat Yew" userId="e480dc047068db1c" providerId="LiveId" clId="{91F73E75-28F9-1C4C-8E9F-FBDC27B69ADB}" dt="2020-10-10T11:49:13.125" v="2411"/>
          <ac:spMkLst>
            <pc:docMk/>
            <pc:sldMk cId="3890141562" sldId="299"/>
            <ac:spMk id="2" creationId="{C004A42C-9A3F-E144-B162-D8CCD209C422}"/>
          </ac:spMkLst>
        </pc:spChg>
        <pc:spChg chg="mod">
          <ac:chgData name="Hong Tat Yew" userId="e480dc047068db1c" providerId="LiveId" clId="{91F73E75-28F9-1C4C-8E9F-FBDC27B69ADB}" dt="2020-10-10T11:49:18.039" v="2412"/>
          <ac:spMkLst>
            <pc:docMk/>
            <pc:sldMk cId="3890141562" sldId="299"/>
            <ac:spMk id="3" creationId="{CD0F1B22-AC1B-D548-9F72-07627B876CC2}"/>
          </ac:spMkLst>
        </pc:spChg>
      </pc:sldChg>
      <pc:sldChg chg="modSp add">
        <pc:chgData name="Hong Tat Yew" userId="e480dc047068db1c" providerId="LiveId" clId="{91F73E75-28F9-1C4C-8E9F-FBDC27B69ADB}" dt="2020-10-10T11:49:45.713" v="2415"/>
        <pc:sldMkLst>
          <pc:docMk/>
          <pc:sldMk cId="1486423052" sldId="300"/>
        </pc:sldMkLst>
        <pc:spChg chg="mod">
          <ac:chgData name="Hong Tat Yew" userId="e480dc047068db1c" providerId="LiveId" clId="{91F73E75-28F9-1C4C-8E9F-FBDC27B69ADB}" dt="2020-10-10T11:49:41.417" v="2414"/>
          <ac:spMkLst>
            <pc:docMk/>
            <pc:sldMk cId="1486423052" sldId="300"/>
            <ac:spMk id="2" creationId="{B8937AF4-C6F4-274F-8582-A33E92DBDB07}"/>
          </ac:spMkLst>
        </pc:spChg>
        <pc:spChg chg="mod">
          <ac:chgData name="Hong Tat Yew" userId="e480dc047068db1c" providerId="LiveId" clId="{91F73E75-28F9-1C4C-8E9F-FBDC27B69ADB}" dt="2020-10-10T11:49:45.713" v="2415"/>
          <ac:spMkLst>
            <pc:docMk/>
            <pc:sldMk cId="1486423052" sldId="300"/>
            <ac:spMk id="3" creationId="{27ACF130-45F6-D64A-8998-0F8F4814EB2C}"/>
          </ac:spMkLst>
        </pc:spChg>
      </pc:sldChg>
      <pc:sldChg chg="modSp add">
        <pc:chgData name="Hong Tat Yew" userId="e480dc047068db1c" providerId="LiveId" clId="{91F73E75-28F9-1C4C-8E9F-FBDC27B69ADB}" dt="2020-10-10T11:49:58.703" v="2418"/>
        <pc:sldMkLst>
          <pc:docMk/>
          <pc:sldMk cId="4084300098" sldId="301"/>
        </pc:sldMkLst>
        <pc:spChg chg="mod">
          <ac:chgData name="Hong Tat Yew" userId="e480dc047068db1c" providerId="LiveId" clId="{91F73E75-28F9-1C4C-8E9F-FBDC27B69ADB}" dt="2020-10-10T11:49:52.858" v="2417"/>
          <ac:spMkLst>
            <pc:docMk/>
            <pc:sldMk cId="4084300098" sldId="301"/>
            <ac:spMk id="2" creationId="{7D79B65C-BE77-374D-A11D-2E4B2173F683}"/>
          </ac:spMkLst>
        </pc:spChg>
        <pc:spChg chg="mod">
          <ac:chgData name="Hong Tat Yew" userId="e480dc047068db1c" providerId="LiveId" clId="{91F73E75-28F9-1C4C-8E9F-FBDC27B69ADB}" dt="2020-10-10T11:49:58.703" v="2418"/>
          <ac:spMkLst>
            <pc:docMk/>
            <pc:sldMk cId="4084300098" sldId="301"/>
            <ac:spMk id="3" creationId="{99A1C5B6-8DE0-FE46-A2F0-DEF997560A78}"/>
          </ac:spMkLst>
        </pc:spChg>
      </pc:sldChg>
      <pc:sldChg chg="modSp add mod">
        <pc:chgData name="Hong Tat Yew" userId="e480dc047068db1c" providerId="LiveId" clId="{91F73E75-28F9-1C4C-8E9F-FBDC27B69ADB}" dt="2020-10-10T11:57:53.753" v="2588" actId="20577"/>
        <pc:sldMkLst>
          <pc:docMk/>
          <pc:sldMk cId="2448971492" sldId="302"/>
        </pc:sldMkLst>
        <pc:spChg chg="mod">
          <ac:chgData name="Hong Tat Yew" userId="e480dc047068db1c" providerId="LiveId" clId="{91F73E75-28F9-1C4C-8E9F-FBDC27B69ADB}" dt="2020-10-10T11:50:19.767" v="2430" actId="20577"/>
          <ac:spMkLst>
            <pc:docMk/>
            <pc:sldMk cId="2448971492" sldId="302"/>
            <ac:spMk id="2" creationId="{4ADD037F-9ED2-4944-BEAB-9AD31C02A4E3}"/>
          </ac:spMkLst>
        </pc:spChg>
        <pc:spChg chg="mod">
          <ac:chgData name="Hong Tat Yew" userId="e480dc047068db1c" providerId="LiveId" clId="{91F73E75-28F9-1C4C-8E9F-FBDC27B69ADB}" dt="2020-10-10T11:57:53.753" v="2588" actId="20577"/>
          <ac:spMkLst>
            <pc:docMk/>
            <pc:sldMk cId="2448971492" sldId="302"/>
            <ac:spMk id="3" creationId="{DBADF481-1F82-5E49-804B-DFE2C9B52C63}"/>
          </ac:spMkLst>
        </pc:spChg>
      </pc:sldChg>
      <pc:sldChg chg="addSp delSp modSp add mod modClrScheme chgLayout">
        <pc:chgData name="Hong Tat Yew" userId="e480dc047068db1c" providerId="LiveId" clId="{91F73E75-28F9-1C4C-8E9F-FBDC27B69ADB}" dt="2020-10-10T11:57:33.855" v="2586" actId="20577"/>
        <pc:sldMkLst>
          <pc:docMk/>
          <pc:sldMk cId="3772588632" sldId="303"/>
        </pc:sldMkLst>
        <pc:spChg chg="del mod ord">
          <ac:chgData name="Hong Tat Yew" userId="e480dc047068db1c" providerId="LiveId" clId="{91F73E75-28F9-1C4C-8E9F-FBDC27B69ADB}" dt="2020-10-10T11:57:29.884" v="2580" actId="700"/>
          <ac:spMkLst>
            <pc:docMk/>
            <pc:sldMk cId="3772588632" sldId="303"/>
            <ac:spMk id="2" creationId="{C4A40F01-D7FB-0D4B-9450-4EF93FAC168F}"/>
          </ac:spMkLst>
        </pc:spChg>
        <pc:spChg chg="add mod ord">
          <ac:chgData name="Hong Tat Yew" userId="e480dc047068db1c" providerId="LiveId" clId="{91F73E75-28F9-1C4C-8E9F-FBDC27B69ADB}" dt="2020-10-10T11:57:33.855" v="2586" actId="20577"/>
          <ac:spMkLst>
            <pc:docMk/>
            <pc:sldMk cId="3772588632" sldId="303"/>
            <ac:spMk id="3" creationId="{59EA5D0C-A21B-5645-99A2-A7D9299850FD}"/>
          </ac:spMkLst>
        </pc:spChg>
        <pc:spChg chg="add mod ord">
          <ac:chgData name="Hong Tat Yew" userId="e480dc047068db1c" providerId="LiveId" clId="{91F73E75-28F9-1C4C-8E9F-FBDC27B69ADB}" dt="2020-10-10T11:57:30.743" v="2581"/>
          <ac:spMkLst>
            <pc:docMk/>
            <pc:sldMk cId="3772588632" sldId="303"/>
            <ac:spMk id="4" creationId="{4F35F197-0D69-D641-BAF7-9952ADC7F23E}"/>
          </ac:spMkLst>
        </pc:spChg>
      </pc:sldChg>
      <pc:sldChg chg="addSp delSp modSp add mod modClrScheme chgLayout">
        <pc:chgData name="Hong Tat Yew" userId="e480dc047068db1c" providerId="LiveId" clId="{91F73E75-28F9-1C4C-8E9F-FBDC27B69ADB}" dt="2020-10-10T18:23:32.090" v="2727"/>
        <pc:sldMkLst>
          <pc:docMk/>
          <pc:sldMk cId="2012958240" sldId="304"/>
        </pc:sldMkLst>
        <pc:spChg chg="mod ord">
          <ac:chgData name="Hong Tat Yew" userId="e480dc047068db1c" providerId="LiveId" clId="{91F73E75-28F9-1C4C-8E9F-FBDC27B69ADB}" dt="2020-10-10T18:23:31.173" v="2726" actId="700"/>
          <ac:spMkLst>
            <pc:docMk/>
            <pc:sldMk cId="2012958240" sldId="304"/>
            <ac:spMk id="2" creationId="{AD500EDB-1255-8547-A007-26445D9B81A3}"/>
          </ac:spMkLst>
        </pc:spChg>
        <pc:spChg chg="add del mod">
          <ac:chgData name="Hong Tat Yew" userId="e480dc047068db1c" providerId="LiveId" clId="{91F73E75-28F9-1C4C-8E9F-FBDC27B69ADB}" dt="2020-10-10T18:23:31.104" v="2725"/>
          <ac:spMkLst>
            <pc:docMk/>
            <pc:sldMk cId="2012958240" sldId="304"/>
            <ac:spMk id="3" creationId="{F64C14D9-8890-434A-8700-A8282C73CC58}"/>
          </ac:spMkLst>
        </pc:spChg>
        <pc:spChg chg="add mod ord">
          <ac:chgData name="Hong Tat Yew" userId="e480dc047068db1c" providerId="LiveId" clId="{91F73E75-28F9-1C4C-8E9F-FBDC27B69ADB}" dt="2020-10-10T18:23:32.090" v="2727"/>
          <ac:spMkLst>
            <pc:docMk/>
            <pc:sldMk cId="2012958240" sldId="304"/>
            <ac:spMk id="4" creationId="{11F465C2-9ED3-3741-8A85-9CB76BB070F9}"/>
          </ac:spMkLst>
        </pc:spChg>
      </pc:sldChg>
      <pc:sldChg chg="addSp delSp modSp add del mod modClrScheme chgLayout">
        <pc:chgData name="Hong Tat Yew" userId="e480dc047068db1c" providerId="LiveId" clId="{91F73E75-28F9-1C4C-8E9F-FBDC27B69ADB}" dt="2020-10-10T15:10:33.711" v="2668" actId="2696"/>
        <pc:sldMkLst>
          <pc:docMk/>
          <pc:sldMk cId="2774974526" sldId="304"/>
        </pc:sldMkLst>
        <pc:spChg chg="del">
          <ac:chgData name="Hong Tat Yew" userId="e480dc047068db1c" providerId="LiveId" clId="{91F73E75-28F9-1C4C-8E9F-FBDC27B69ADB}" dt="2020-10-10T14:06:17.217" v="2605" actId="700"/>
          <ac:spMkLst>
            <pc:docMk/>
            <pc:sldMk cId="2774974526" sldId="304"/>
            <ac:spMk id="2" creationId="{9522CECE-F134-AA4F-9F83-10C7F9CAA5DB}"/>
          </ac:spMkLst>
        </pc:spChg>
        <pc:spChg chg="del">
          <ac:chgData name="Hong Tat Yew" userId="e480dc047068db1c" providerId="LiveId" clId="{91F73E75-28F9-1C4C-8E9F-FBDC27B69ADB}" dt="2020-10-10T14:06:17.217" v="2605" actId="700"/>
          <ac:spMkLst>
            <pc:docMk/>
            <pc:sldMk cId="2774974526" sldId="304"/>
            <ac:spMk id="3" creationId="{1EB27EF1-0F73-814A-856E-C2104A09706F}"/>
          </ac:spMkLst>
        </pc:spChg>
        <pc:spChg chg="add mod">
          <ac:chgData name="Hong Tat Yew" userId="e480dc047068db1c" providerId="LiveId" clId="{91F73E75-28F9-1C4C-8E9F-FBDC27B69ADB}" dt="2020-10-10T14:07:17.127" v="2630" actId="14100"/>
          <ac:spMkLst>
            <pc:docMk/>
            <pc:sldMk cId="2774974526" sldId="304"/>
            <ac:spMk id="4" creationId="{54BB40F5-C31C-A644-A37E-43C9567F714F}"/>
          </ac:spMkLst>
        </pc:spChg>
        <pc:spChg chg="add mod">
          <ac:chgData name="Hong Tat Yew" userId="e480dc047068db1c" providerId="LiveId" clId="{91F73E75-28F9-1C4C-8E9F-FBDC27B69ADB}" dt="2020-10-10T14:06:48.098" v="2620" actId="20577"/>
          <ac:spMkLst>
            <pc:docMk/>
            <pc:sldMk cId="2774974526" sldId="304"/>
            <ac:spMk id="5" creationId="{021AEF23-B28F-F243-AD1F-DA35BBE4E7E6}"/>
          </ac:spMkLst>
        </pc:spChg>
        <pc:spChg chg="add mod">
          <ac:chgData name="Hong Tat Yew" userId="e480dc047068db1c" providerId="LiveId" clId="{91F73E75-28F9-1C4C-8E9F-FBDC27B69ADB}" dt="2020-10-10T14:06:32.148" v="2613" actId="20577"/>
          <ac:spMkLst>
            <pc:docMk/>
            <pc:sldMk cId="2774974526" sldId="304"/>
            <ac:spMk id="6" creationId="{F1381AD3-52FE-F143-B428-4DD5AD86CDFE}"/>
          </ac:spMkLst>
        </pc:spChg>
        <pc:grpChg chg="mod">
          <ac:chgData name="Hong Tat Yew" userId="e480dc047068db1c" providerId="LiveId" clId="{91F73E75-28F9-1C4C-8E9F-FBDC27B69ADB}" dt="2020-10-10T14:07:34.956" v="2633"/>
          <ac:grpSpMkLst>
            <pc:docMk/>
            <pc:sldMk cId="2774974526" sldId="304"/>
            <ac:grpSpMk id="9" creationId="{0EA1BEDC-07E7-8940-ADB6-907C1A49D629}"/>
          </ac:grpSpMkLst>
        </pc:grpChg>
        <pc:grpChg chg="mod">
          <ac:chgData name="Hong Tat Yew" userId="e480dc047068db1c" providerId="LiveId" clId="{91F73E75-28F9-1C4C-8E9F-FBDC27B69ADB}" dt="2020-10-10T14:07:43.101" v="2641"/>
          <ac:grpSpMkLst>
            <pc:docMk/>
            <pc:sldMk cId="2774974526" sldId="304"/>
            <ac:grpSpMk id="17" creationId="{470361AD-87B8-F34F-A167-9E10D0965652}"/>
          </ac:grpSpMkLst>
        </pc:grpChg>
        <pc:grpChg chg="mod">
          <ac:chgData name="Hong Tat Yew" userId="e480dc047068db1c" providerId="LiveId" clId="{91F73E75-28F9-1C4C-8E9F-FBDC27B69ADB}" dt="2020-10-10T14:07:43.101" v="2641"/>
          <ac:grpSpMkLst>
            <pc:docMk/>
            <pc:sldMk cId="2774974526" sldId="304"/>
            <ac:grpSpMk id="18" creationId="{23F8E8AA-7B5D-D04E-8ADE-50B1D6B0603F}"/>
          </ac:grpSpMkLst>
        </pc:grpChg>
        <pc:grpChg chg="del mod">
          <ac:chgData name="Hong Tat Yew" userId="e480dc047068db1c" providerId="LiveId" clId="{91F73E75-28F9-1C4C-8E9F-FBDC27B69ADB}" dt="2020-10-10T14:08:27.048" v="2651"/>
          <ac:grpSpMkLst>
            <pc:docMk/>
            <pc:sldMk cId="2774974526" sldId="304"/>
            <ac:grpSpMk id="26" creationId="{07DD27A3-B827-1641-91CC-E234A5CD8238}"/>
          </ac:grpSpMkLst>
        </pc:grpChg>
        <pc:grpChg chg="del mod">
          <ac:chgData name="Hong Tat Yew" userId="e480dc047068db1c" providerId="LiveId" clId="{91F73E75-28F9-1C4C-8E9F-FBDC27B69ADB}" dt="2020-10-10T14:08:31.134" v="2656"/>
          <ac:grpSpMkLst>
            <pc:docMk/>
            <pc:sldMk cId="2774974526" sldId="304"/>
            <ac:grpSpMk id="28" creationId="{578895A7-35EC-D847-9AAC-667EF50852FA}"/>
          </ac:grpSpMkLst>
        </pc:grpChg>
        <pc:grpChg chg="mod">
          <ac:chgData name="Hong Tat Yew" userId="e480dc047068db1c" providerId="LiveId" clId="{91F73E75-28F9-1C4C-8E9F-FBDC27B69ADB}" dt="2020-10-10T14:08:31.134" v="2656"/>
          <ac:grpSpMkLst>
            <pc:docMk/>
            <pc:sldMk cId="2774974526" sldId="304"/>
            <ac:grpSpMk id="33" creationId="{679DB7FB-1C4E-3241-8210-2707EF23FD79}"/>
          </ac:grpSpMkLst>
        </pc:grpChg>
        <pc:grpChg chg="mod">
          <ac:chgData name="Hong Tat Yew" userId="e480dc047068db1c" providerId="LiveId" clId="{91F73E75-28F9-1C4C-8E9F-FBDC27B69ADB}" dt="2020-10-10T14:08:36.040" v="2660"/>
          <ac:grpSpMkLst>
            <pc:docMk/>
            <pc:sldMk cId="2774974526" sldId="304"/>
            <ac:grpSpMk id="37" creationId="{3BE84240-273F-FB4C-B3E6-901AFB9F47D8}"/>
          </ac:grpSpMkLst>
        </pc:grpChg>
        <pc:grpChg chg="mod">
          <ac:chgData name="Hong Tat Yew" userId="e480dc047068db1c" providerId="LiveId" clId="{91F73E75-28F9-1C4C-8E9F-FBDC27B69ADB}" dt="2020-10-10T14:08:57.387" v="2663"/>
          <ac:grpSpMkLst>
            <pc:docMk/>
            <pc:sldMk cId="2774974526" sldId="304"/>
            <ac:grpSpMk id="40" creationId="{14E725B3-773E-9B44-8C5B-52518E4167F9}"/>
          </ac:grpSpMkLst>
        </pc:grpChg>
        <pc:inkChg chg="add mod">
          <ac:chgData name="Hong Tat Yew" userId="e480dc047068db1c" providerId="LiveId" clId="{91F73E75-28F9-1C4C-8E9F-FBDC27B69ADB}" dt="2020-10-10T14:07:34.956" v="2633"/>
          <ac:inkMkLst>
            <pc:docMk/>
            <pc:sldMk cId="2774974526" sldId="304"/>
            <ac:inkMk id="7" creationId="{04D4724E-AE09-CF4F-9FDE-416F0E4AF29C}"/>
          </ac:inkMkLst>
        </pc:inkChg>
        <pc:inkChg chg="add mod">
          <ac:chgData name="Hong Tat Yew" userId="e480dc047068db1c" providerId="LiveId" clId="{91F73E75-28F9-1C4C-8E9F-FBDC27B69ADB}" dt="2020-10-10T14:07:34.956" v="2633"/>
          <ac:inkMkLst>
            <pc:docMk/>
            <pc:sldMk cId="2774974526" sldId="304"/>
            <ac:inkMk id="8" creationId="{3EF989C5-BEDC-CD45-9456-91EF431A7270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0" creationId="{ABE59822-EA3A-7240-9624-9F3594C141CA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1" creationId="{420EE5F1-14A7-3A44-A88B-44AD8CBD2A5D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2" creationId="{59269D11-14FF-B84A-8B90-E5347A1A0BC9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3" creationId="{85624016-19F3-1A4A-BB6D-7E6BD6BF7F77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4" creationId="{95C41435-4D0A-F64E-AEFF-07F12DFBF1ED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5" creationId="{693C5D60-4A0C-E941-8FA3-959AD44D9949}"/>
          </ac:inkMkLst>
        </pc:inkChg>
        <pc:inkChg chg="add mod">
          <ac:chgData name="Hong Tat Yew" userId="e480dc047068db1c" providerId="LiveId" clId="{91F73E75-28F9-1C4C-8E9F-FBDC27B69ADB}" dt="2020-10-10T14:07:43.101" v="2641"/>
          <ac:inkMkLst>
            <pc:docMk/>
            <pc:sldMk cId="2774974526" sldId="304"/>
            <ac:inkMk id="16" creationId="{9E3506BD-2A40-AA4E-8497-F7485AD72568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19" creationId="{792E177E-0722-9C42-AB85-078847563057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0" creationId="{BC6622D1-3B74-1747-AE60-83201CFF915A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1" creationId="{63C8FACC-176E-1549-AA78-E3E79C86F947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2" creationId="{B49A2D3B-E927-AA48-92A9-2E51E2254222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3" creationId="{558E2E4F-02F2-BB4F-8285-B060563036DC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4" creationId="{33AF9442-56A7-AF45-B09E-C9B3E42BFCBD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5" creationId="{0F42390C-5949-5B42-A104-A5AE2DECAC88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7" creationId="{51508CD0-2C6F-CC44-AA1B-03674239D917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29" creationId="{9C856CD1-11E7-584A-82AC-446153D11B44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30" creationId="{111ABC3F-C735-0640-B1F1-7D6ED3EF9E50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31" creationId="{C1FE3697-3CC3-7941-80BA-B4E8A21C3212}"/>
          </ac:inkMkLst>
        </pc:inkChg>
        <pc:inkChg chg="add mod">
          <ac:chgData name="Hong Tat Yew" userId="e480dc047068db1c" providerId="LiveId" clId="{91F73E75-28F9-1C4C-8E9F-FBDC27B69ADB}" dt="2020-10-10T14:08:31.134" v="2656"/>
          <ac:inkMkLst>
            <pc:docMk/>
            <pc:sldMk cId="2774974526" sldId="304"/>
            <ac:inkMk id="32" creationId="{A66A7DFE-5736-F74D-AD70-BE955B37D929}"/>
          </ac:inkMkLst>
        </pc:inkChg>
        <pc:inkChg chg="add mod">
          <ac:chgData name="Hong Tat Yew" userId="e480dc047068db1c" providerId="LiveId" clId="{91F73E75-28F9-1C4C-8E9F-FBDC27B69ADB}" dt="2020-10-10T14:08:36.040" v="2660"/>
          <ac:inkMkLst>
            <pc:docMk/>
            <pc:sldMk cId="2774974526" sldId="304"/>
            <ac:inkMk id="34" creationId="{A532C99D-FD95-824B-BFDA-D506BCD05559}"/>
          </ac:inkMkLst>
        </pc:inkChg>
        <pc:inkChg chg="add mod">
          <ac:chgData name="Hong Tat Yew" userId="e480dc047068db1c" providerId="LiveId" clId="{91F73E75-28F9-1C4C-8E9F-FBDC27B69ADB}" dt="2020-10-10T14:08:36.040" v="2660"/>
          <ac:inkMkLst>
            <pc:docMk/>
            <pc:sldMk cId="2774974526" sldId="304"/>
            <ac:inkMk id="35" creationId="{C899A213-77C0-7E4F-8688-995C06FD6717}"/>
          </ac:inkMkLst>
        </pc:inkChg>
        <pc:inkChg chg="add mod">
          <ac:chgData name="Hong Tat Yew" userId="e480dc047068db1c" providerId="LiveId" clId="{91F73E75-28F9-1C4C-8E9F-FBDC27B69ADB}" dt="2020-10-10T14:08:36.040" v="2660"/>
          <ac:inkMkLst>
            <pc:docMk/>
            <pc:sldMk cId="2774974526" sldId="304"/>
            <ac:inkMk id="36" creationId="{899C595F-0604-094A-9A9C-2B65DF311BB8}"/>
          </ac:inkMkLst>
        </pc:inkChg>
        <pc:inkChg chg="add mod">
          <ac:chgData name="Hong Tat Yew" userId="e480dc047068db1c" providerId="LiveId" clId="{91F73E75-28F9-1C4C-8E9F-FBDC27B69ADB}" dt="2020-10-10T14:08:57.387" v="2663"/>
          <ac:inkMkLst>
            <pc:docMk/>
            <pc:sldMk cId="2774974526" sldId="304"/>
            <ac:inkMk id="38" creationId="{99DFF43D-F89A-2845-95FF-9B47E27D121F}"/>
          </ac:inkMkLst>
        </pc:inkChg>
        <pc:inkChg chg="add mod">
          <ac:chgData name="Hong Tat Yew" userId="e480dc047068db1c" providerId="LiveId" clId="{91F73E75-28F9-1C4C-8E9F-FBDC27B69ADB}" dt="2020-10-10T14:08:57.387" v="2663"/>
          <ac:inkMkLst>
            <pc:docMk/>
            <pc:sldMk cId="2774974526" sldId="304"/>
            <ac:inkMk id="39" creationId="{EF74A86C-C96D-B542-8FDA-973EB08BE936}"/>
          </ac:inkMkLst>
        </pc:inkChg>
      </pc:sldChg>
      <pc:sldChg chg="addSp delSp modSp add mod chgLayout">
        <pc:chgData name="Hong Tat Yew" userId="e480dc047068db1c" providerId="LiveId" clId="{91F73E75-28F9-1C4C-8E9F-FBDC27B69ADB}" dt="2020-10-10T18:34:19.059" v="3263" actId="1076"/>
        <pc:sldMkLst>
          <pc:docMk/>
          <pc:sldMk cId="2677277411" sldId="305"/>
        </pc:sldMkLst>
        <pc:spChg chg="del">
          <ac:chgData name="Hong Tat Yew" userId="e480dc047068db1c" providerId="LiveId" clId="{91F73E75-28F9-1C4C-8E9F-FBDC27B69ADB}" dt="2020-10-10T18:26:06.445" v="2774" actId="478"/>
          <ac:spMkLst>
            <pc:docMk/>
            <pc:sldMk cId="2677277411" sldId="305"/>
            <ac:spMk id="2" creationId="{60F3AEFE-19FA-8C48-A4A2-5FB6CF5AAD0D}"/>
          </ac:spMkLst>
        </pc:spChg>
        <pc:spChg chg="add mod">
          <ac:chgData name="Hong Tat Yew" userId="e480dc047068db1c" providerId="LiveId" clId="{91F73E75-28F9-1C4C-8E9F-FBDC27B69ADB}" dt="2020-10-10T18:33:07.472" v="3196" actId="1076"/>
          <ac:spMkLst>
            <pc:docMk/>
            <pc:sldMk cId="2677277411" sldId="305"/>
            <ac:spMk id="4" creationId="{38949BF1-014A-7245-8732-5CAB82E70A91}"/>
          </ac:spMkLst>
        </pc:spChg>
        <pc:spChg chg="add mod">
          <ac:chgData name="Hong Tat Yew" userId="e480dc047068db1c" providerId="LiveId" clId="{91F73E75-28F9-1C4C-8E9F-FBDC27B69ADB}" dt="2020-10-10T18:33:07.472" v="3196" actId="1076"/>
          <ac:spMkLst>
            <pc:docMk/>
            <pc:sldMk cId="2677277411" sldId="305"/>
            <ac:spMk id="5" creationId="{317C0F12-C7DA-D34B-9E9E-EE923A23823C}"/>
          </ac:spMkLst>
        </pc:spChg>
        <pc:spChg chg="add mod">
          <ac:chgData name="Hong Tat Yew" userId="e480dc047068db1c" providerId="LiveId" clId="{91F73E75-28F9-1C4C-8E9F-FBDC27B69ADB}" dt="2020-10-10T18:34:19.059" v="3263" actId="1076"/>
          <ac:spMkLst>
            <pc:docMk/>
            <pc:sldMk cId="2677277411" sldId="305"/>
            <ac:spMk id="6" creationId="{F532A068-E311-1A48-8DAC-D732436613CE}"/>
          </ac:spMkLst>
        </pc:spChg>
        <pc:spChg chg="add mod">
          <ac:chgData name="Hong Tat Yew" userId="e480dc047068db1c" providerId="LiveId" clId="{91F73E75-28F9-1C4C-8E9F-FBDC27B69ADB}" dt="2020-10-10T18:34:13.965" v="3262" actId="14100"/>
          <ac:spMkLst>
            <pc:docMk/>
            <pc:sldMk cId="2677277411" sldId="305"/>
            <ac:spMk id="7" creationId="{F64C7016-47DE-2645-8387-6FD9CF08714A}"/>
          </ac:spMkLst>
        </pc:spChg>
        <pc:spChg chg="add mod ord">
          <ac:chgData name="Hong Tat Yew" userId="e480dc047068db1c" providerId="LiveId" clId="{91F73E75-28F9-1C4C-8E9F-FBDC27B69ADB}" dt="2020-10-10T18:33:23.306" v="3232" actId="20577"/>
          <ac:spMkLst>
            <pc:docMk/>
            <pc:sldMk cId="2677277411" sldId="305"/>
            <ac:spMk id="28" creationId="{9F3BA354-978D-FE41-8CF9-E40232EA15BF}"/>
          </ac:spMkLst>
        </pc:spChg>
        <pc:picChg chg="add mod">
          <ac:chgData name="Hong Tat Yew" userId="e480dc047068db1c" providerId="LiveId" clId="{91F73E75-28F9-1C4C-8E9F-FBDC27B69ADB}" dt="2020-10-10T18:33:07.472" v="3196" actId="1076"/>
          <ac:picMkLst>
            <pc:docMk/>
            <pc:sldMk cId="2677277411" sldId="305"/>
            <ac:picMk id="3" creationId="{8717CDD0-185F-D046-91B4-69AD9F464345}"/>
          </ac:picMkLst>
        </pc:picChg>
        <pc:cxnChg chg="add mod">
          <ac:chgData name="Hong Tat Yew" userId="e480dc047068db1c" providerId="LiveId" clId="{91F73E75-28F9-1C4C-8E9F-FBDC27B69ADB}" dt="2020-10-10T18:34:19.059" v="3263" actId="1076"/>
          <ac:cxnSpMkLst>
            <pc:docMk/>
            <pc:sldMk cId="2677277411" sldId="305"/>
            <ac:cxnSpMk id="9" creationId="{F7FC591C-B353-8844-8214-F7ACE7A1C4D8}"/>
          </ac:cxnSpMkLst>
        </pc:cxnChg>
        <pc:cxnChg chg="add mod">
          <ac:chgData name="Hong Tat Yew" userId="e480dc047068db1c" providerId="LiveId" clId="{91F73E75-28F9-1C4C-8E9F-FBDC27B69ADB}" dt="2020-10-10T18:34:13.965" v="3262" actId="14100"/>
          <ac:cxnSpMkLst>
            <pc:docMk/>
            <pc:sldMk cId="2677277411" sldId="305"/>
            <ac:cxnSpMk id="11" creationId="{FB8EB92C-6B40-4B42-9F59-2E8EBCB76D9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83DE-21EE-794F-BC9B-8C45437110F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1E056-337E-6744-999C-0009AB507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8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1E056-337E-6744-999C-0009AB507C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5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0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9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171EB-0B63-564B-986E-548CD4380790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AC669-CCE1-D440-B0BC-BCB5887CE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08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api/core/Compon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45CD-AA8B-3242-B3F7-151357A95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26491-863C-B04D-87EE-D5363BFA1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Angular Study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97845-3988-A94C-95B2-76DA065B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5" y="2531260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3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CA039-1E8C-4041-9155-759331C3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AF0051-CE45-2043-BFCE-A9C485335848}"/>
              </a:ext>
            </a:extLst>
          </p:cNvPr>
          <p:cNvSpPr/>
          <p:nvPr/>
        </p:nvSpPr>
        <p:spPr>
          <a:xfrm>
            <a:off x="838200" y="1690688"/>
            <a:ext cx="2121817" cy="772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Module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AppModule</a:t>
            </a:r>
            <a:r>
              <a:rPr lang="en-US" dirty="0"/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A856C-B07A-D147-8C8A-B3D6DCCE722C}"/>
              </a:ext>
            </a:extLst>
          </p:cNvPr>
          <p:cNvSpPr/>
          <p:nvPr/>
        </p:nvSpPr>
        <p:spPr>
          <a:xfrm>
            <a:off x="2960017" y="265600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21B23E1-5079-6C45-822A-B33782ED2BC5}"/>
              </a:ext>
            </a:extLst>
          </p:cNvPr>
          <p:cNvCxnSpPr>
            <a:stCxn id="5" idx="2"/>
            <a:endCxn id="6" idx="1"/>
          </p:cNvCxnSpPr>
          <p:nvPr/>
        </p:nvCxnSpPr>
        <p:spPr>
          <a:xfrm rot="16200000" flipH="1">
            <a:off x="2140156" y="2222639"/>
            <a:ext cx="578815" cy="1060908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D0913FA-4E15-6643-9CF7-FDF424353DCB}"/>
              </a:ext>
            </a:extLst>
          </p:cNvPr>
          <p:cNvSpPr/>
          <p:nvPr/>
        </p:nvSpPr>
        <p:spPr>
          <a:xfrm>
            <a:off x="5081834" y="3647241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B409AE0-93A6-9C45-8CC6-4E20AE6A59DE}"/>
              </a:ext>
            </a:extLst>
          </p:cNvPr>
          <p:cNvCxnSpPr>
            <a:stCxn id="6" idx="2"/>
            <a:endCxn id="10" idx="1"/>
          </p:cNvCxnSpPr>
          <p:nvPr/>
        </p:nvCxnSpPr>
        <p:spPr>
          <a:xfrm rot="16200000" flipH="1">
            <a:off x="4249010" y="3200916"/>
            <a:ext cx="604740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6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DB07-5F14-7440-AFB3-E8F80224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folder to put the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0849-F0BA-EB4C-9855-D8639D25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75"/>
            <a:ext cx="3213100" cy="453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08B98-763E-FD47-802B-36B42859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1958975"/>
            <a:ext cx="3225800" cy="283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F9602-3B58-7F48-BDB4-2C7E5EE8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1958975"/>
            <a:ext cx="3251200" cy="17145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30F91F8F-C6C7-1343-B5BA-2A9AA7F0D73F}"/>
              </a:ext>
            </a:extLst>
          </p:cNvPr>
          <p:cNvSpPr/>
          <p:nvPr/>
        </p:nvSpPr>
        <p:spPr>
          <a:xfrm>
            <a:off x="4213781" y="1958976"/>
            <a:ext cx="197963" cy="2832100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D38509-C291-EE42-B3C1-0C1A12BCED25}"/>
              </a:ext>
            </a:extLst>
          </p:cNvPr>
          <p:cNvSpPr/>
          <p:nvPr/>
        </p:nvSpPr>
        <p:spPr>
          <a:xfrm>
            <a:off x="7840613" y="1958975"/>
            <a:ext cx="228731" cy="1714500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1724080-6ACA-F344-ABA6-53CA625281B2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1875935" y="2950590"/>
            <a:ext cx="2337847" cy="424436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6CD320B-C053-6F44-BE93-5975E3580CB2}"/>
              </a:ext>
            </a:extLst>
          </p:cNvPr>
          <p:cNvCxnSpPr>
            <a:stCxn id="8" idx="1"/>
          </p:cNvCxnSpPr>
          <p:nvPr/>
        </p:nvCxnSpPr>
        <p:spPr>
          <a:xfrm rot="10800000">
            <a:off x="5665509" y="2403835"/>
            <a:ext cx="2175104" cy="412390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7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A3E-5E19-4C43-A7E2-91D03FF8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32039D-074D-D042-952C-260E9068C03F}"/>
              </a:ext>
            </a:extLst>
          </p:cNvPr>
          <p:cNvSpPr/>
          <p:nvPr/>
        </p:nvSpPr>
        <p:spPr>
          <a:xfrm>
            <a:off x="838200" y="6123543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angular.io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/core/</a:t>
            </a:r>
            <a:r>
              <a:rPr lang="en-US" dirty="0" err="1"/>
              <a:t>Component#component</a:t>
            </a:r>
            <a:endParaRPr lang="en-US" dirty="0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447F9BC9-CC6F-524A-99CA-A8716F0E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00" y="1554711"/>
            <a:ext cx="9821999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1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F2D8-AEC4-A246-8B63-22DC283A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694F0C-D991-BD4B-AD5C-468322AF3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183038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049C88-478F-CD43-8388-7DC66419F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181600" cy="19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4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2B1A-796A-7F4F-88D7-4C4AAF9C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Selector: Change component prefix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0C668E-D398-AE4F-87F8-E06A5563A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940" y="1690688"/>
            <a:ext cx="8476119" cy="4358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F8C8-80BE-6C46-89F3-D58A27018C7D}"/>
              </a:ext>
            </a:extLst>
          </p:cNvPr>
          <p:cNvSpPr/>
          <p:nvPr/>
        </p:nvSpPr>
        <p:spPr>
          <a:xfrm>
            <a:off x="2960016" y="4769963"/>
            <a:ext cx="2931737" cy="32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A6461-990E-994B-A4DF-B84556977013}"/>
              </a:ext>
            </a:extLst>
          </p:cNvPr>
          <p:cNvSpPr/>
          <p:nvPr/>
        </p:nvSpPr>
        <p:spPr>
          <a:xfrm>
            <a:off x="1876794" y="2116318"/>
            <a:ext cx="6201977" cy="329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5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4CB2-BC2D-9247-A8AF-D7C67B1D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C0DE8-CF7B-DF45-976D-78CBD704CB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197756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568E61-BAA8-CD42-A13F-020C6B7E6A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8" y="1690688"/>
            <a:ext cx="5181600" cy="231983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85149D5-9EC3-474E-9790-6930B00ED0E3}"/>
              </a:ext>
            </a:extLst>
          </p:cNvPr>
          <p:cNvSpPr/>
          <p:nvPr/>
        </p:nvSpPr>
        <p:spPr>
          <a:xfrm>
            <a:off x="970961" y="2500360"/>
            <a:ext cx="405352" cy="19796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461DBF2-F2AA-B045-9EC1-003C47965215}"/>
              </a:ext>
            </a:extLst>
          </p:cNvPr>
          <p:cNvSpPr/>
          <p:nvPr/>
        </p:nvSpPr>
        <p:spPr>
          <a:xfrm>
            <a:off x="6289250" y="2499357"/>
            <a:ext cx="405352" cy="19796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8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2D59-D33A-7A4B-BE40-6237AC11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AEB8C5-79A3-614D-8BF1-364870ABD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68675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52034-46E1-AA44-9177-1C71DB261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5181600" cy="248628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D3C2611-597B-F442-B0C2-5D40347B8E5E}"/>
              </a:ext>
            </a:extLst>
          </p:cNvPr>
          <p:cNvSpPr/>
          <p:nvPr/>
        </p:nvSpPr>
        <p:spPr>
          <a:xfrm>
            <a:off x="1018095" y="2971039"/>
            <a:ext cx="405352" cy="19796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4030C56-A4CC-364B-8F62-0D718F75AB58}"/>
              </a:ext>
            </a:extLst>
          </p:cNvPr>
          <p:cNvSpPr/>
          <p:nvPr/>
        </p:nvSpPr>
        <p:spPr>
          <a:xfrm>
            <a:off x="6306533" y="2823670"/>
            <a:ext cx="405352" cy="19796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5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64D560-F4B9-3649-9376-2C36D287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Isolation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AAE7B-C805-6B49-B32B-02E79AE63E26}"/>
              </a:ext>
            </a:extLst>
          </p:cNvPr>
          <p:cNvSpPr/>
          <p:nvPr/>
        </p:nvSpPr>
        <p:spPr>
          <a:xfrm>
            <a:off x="5810053" y="1451891"/>
            <a:ext cx="5543747" cy="48021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44307-634A-5E47-9D8E-FE760816EE1C}"/>
              </a:ext>
            </a:extLst>
          </p:cNvPr>
          <p:cNvSpPr txBox="1"/>
          <p:nvPr/>
        </p:nvSpPr>
        <p:spPr>
          <a:xfrm>
            <a:off x="5810052" y="1451892"/>
            <a:ext cx="10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app-root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5A780F-C967-824C-AA63-E7C478D2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2449196"/>
            <a:ext cx="4211670" cy="1860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50DBC-D9EE-6142-BEA6-2E00DAA9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11" y="5102043"/>
            <a:ext cx="4220362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921E3-20CB-B34E-8098-CAB4D986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61" y="4217458"/>
            <a:ext cx="4211669" cy="16729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A14E64-4605-D045-84BA-583C8187DF4D}"/>
              </a:ext>
            </a:extLst>
          </p:cNvPr>
          <p:cNvSpPr/>
          <p:nvPr/>
        </p:nvSpPr>
        <p:spPr>
          <a:xfrm>
            <a:off x="5886253" y="3145222"/>
            <a:ext cx="5373279" cy="22551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2A440-453A-7A4E-A0D1-516B347D00C5}"/>
              </a:ext>
            </a:extLst>
          </p:cNvPr>
          <p:cNvSpPr txBox="1"/>
          <p:nvPr/>
        </p:nvSpPr>
        <p:spPr>
          <a:xfrm>
            <a:off x="5886252" y="314522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app-to-do-list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60F63-FCAB-3840-BAEE-71AAFD77AC92}"/>
              </a:ext>
            </a:extLst>
          </p:cNvPr>
          <p:cNvSpPr txBox="1"/>
          <p:nvPr/>
        </p:nvSpPr>
        <p:spPr>
          <a:xfrm>
            <a:off x="6005414" y="2063421"/>
            <a:ext cx="506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 do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94A20-D213-7841-A4DF-709513559149}"/>
              </a:ext>
            </a:extLst>
          </p:cNvPr>
          <p:cNvSpPr txBox="1"/>
          <p:nvPr/>
        </p:nvSpPr>
        <p:spPr>
          <a:xfrm>
            <a:off x="6050706" y="3668319"/>
            <a:ext cx="506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 to do list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74218A-C35D-A84E-BD4E-D3069693C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68" y="1517159"/>
            <a:ext cx="4220362" cy="16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082F-3BB9-BE4A-8552-C190ED19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style isolation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9CE071-0C44-EC4B-87CB-9DC4A738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2151"/>
            <a:ext cx="10515600" cy="4213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AB58FF-4938-D249-A823-D65ABCCAAF24}"/>
              </a:ext>
            </a:extLst>
          </p:cNvPr>
          <p:cNvSpPr/>
          <p:nvPr/>
        </p:nvSpPr>
        <p:spPr>
          <a:xfrm>
            <a:off x="1923067" y="3582184"/>
            <a:ext cx="7032397" cy="386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6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64D560-F4B9-3649-9376-2C36D287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- :host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AAE7B-C805-6B49-B32B-02E79AE63E26}"/>
              </a:ext>
            </a:extLst>
          </p:cNvPr>
          <p:cNvSpPr/>
          <p:nvPr/>
        </p:nvSpPr>
        <p:spPr>
          <a:xfrm>
            <a:off x="5810053" y="1690688"/>
            <a:ext cx="5543747" cy="48021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44307-634A-5E47-9D8E-FE760816EE1C}"/>
              </a:ext>
            </a:extLst>
          </p:cNvPr>
          <p:cNvSpPr txBox="1"/>
          <p:nvPr/>
        </p:nvSpPr>
        <p:spPr>
          <a:xfrm>
            <a:off x="5810052" y="1690689"/>
            <a:ext cx="10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app-root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5A780F-C967-824C-AA63-E7C478D2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" y="2353398"/>
            <a:ext cx="4211670" cy="1860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50DBC-D9EE-6142-BEA6-2E00DAA9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5" y="5436638"/>
            <a:ext cx="4220362" cy="13255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A14E64-4605-D045-84BA-583C8187DF4D}"/>
              </a:ext>
            </a:extLst>
          </p:cNvPr>
          <p:cNvSpPr/>
          <p:nvPr/>
        </p:nvSpPr>
        <p:spPr>
          <a:xfrm>
            <a:off x="5886253" y="3384019"/>
            <a:ext cx="5373279" cy="22551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2A440-453A-7A4E-A0D1-516B347D00C5}"/>
              </a:ext>
            </a:extLst>
          </p:cNvPr>
          <p:cNvSpPr txBox="1"/>
          <p:nvPr/>
        </p:nvSpPr>
        <p:spPr>
          <a:xfrm>
            <a:off x="5886252" y="338401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app-to-do-list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60F63-FCAB-3840-BAEE-71AAFD77AC92}"/>
              </a:ext>
            </a:extLst>
          </p:cNvPr>
          <p:cNvSpPr txBox="1"/>
          <p:nvPr/>
        </p:nvSpPr>
        <p:spPr>
          <a:xfrm>
            <a:off x="6005414" y="2302218"/>
            <a:ext cx="506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do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94A20-D213-7841-A4DF-709513559149}"/>
              </a:ext>
            </a:extLst>
          </p:cNvPr>
          <p:cNvSpPr txBox="1"/>
          <p:nvPr/>
        </p:nvSpPr>
        <p:spPr>
          <a:xfrm>
            <a:off x="6050706" y="3907116"/>
            <a:ext cx="506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 to do list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74218A-C35D-A84E-BD4E-D3069693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5" y="1421361"/>
            <a:ext cx="4220362" cy="16764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6D9457-4BA6-9D4E-86F1-3541AD687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9" y="3830617"/>
            <a:ext cx="4211667" cy="23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9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CC3F-6771-654F-A278-92E02619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C22B-5A76-574F-8848-C5AFF99E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is component?</a:t>
            </a:r>
          </a:p>
          <a:p>
            <a:r>
              <a:rPr lang="en-MY" dirty="0"/>
              <a:t>Generate component using Angular CLI</a:t>
            </a:r>
          </a:p>
          <a:p>
            <a:r>
              <a:rPr lang="en-MY" dirty="0"/>
              <a:t>File structure of a component</a:t>
            </a:r>
          </a:p>
          <a:p>
            <a:r>
              <a:rPr lang="en-MY" dirty="0"/>
              <a:t>Defining component metadata with a decorator</a:t>
            </a:r>
          </a:p>
          <a:p>
            <a:r>
              <a:rPr lang="en-MY" dirty="0"/>
              <a:t>Component lifecycle hooks</a:t>
            </a:r>
          </a:p>
          <a:p>
            <a:r>
              <a:rPr lang="en-MY" dirty="0"/>
              <a:t>Building nested components</a:t>
            </a:r>
          </a:p>
          <a:p>
            <a:r>
              <a:rPr lang="en-MY" dirty="0"/>
              <a:t>Passing data into a component and getting data from a component </a:t>
            </a:r>
          </a:p>
        </p:txBody>
      </p:sp>
    </p:spTree>
    <p:extLst>
      <p:ext uri="{BB962C8B-B14F-4D97-AF65-F5344CB8AC3E}">
        <p14:creationId xmlns:p14="http://schemas.microsoft.com/office/powerpoint/2010/main" val="237938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CA039-1E8C-4041-9155-759331C3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- :host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225EB1-42AD-4B4B-8B2F-8FCC41B9F25E}"/>
              </a:ext>
            </a:extLst>
          </p:cNvPr>
          <p:cNvSpPr/>
          <p:nvPr/>
        </p:nvSpPr>
        <p:spPr>
          <a:xfrm>
            <a:off x="838200" y="1690688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763D2-898D-FC41-9E1C-95675C13E4C4}"/>
              </a:ext>
            </a:extLst>
          </p:cNvPr>
          <p:cNvSpPr/>
          <p:nvPr/>
        </p:nvSpPr>
        <p:spPr>
          <a:xfrm>
            <a:off x="2960017" y="2871069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423E1-A032-974E-874E-07557D179E2E}"/>
              </a:ext>
            </a:extLst>
          </p:cNvPr>
          <p:cNvSpPr/>
          <p:nvPr/>
        </p:nvSpPr>
        <p:spPr>
          <a:xfrm>
            <a:off x="5081834" y="4004316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&lt;app-to-do-item&gt;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F390CC3-FF22-CA42-B90E-42867CA39D3A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4178006" y="3486987"/>
            <a:ext cx="746748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6221FD1-B2E1-C748-BCE8-B2E420CC8543}"/>
              </a:ext>
            </a:extLst>
          </p:cNvPr>
          <p:cNvCxnSpPr/>
          <p:nvPr/>
        </p:nvCxnSpPr>
        <p:spPr>
          <a:xfrm rot="16200000" flipH="1">
            <a:off x="2127193" y="2235602"/>
            <a:ext cx="604740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C8347864-595D-744A-BDA3-AB4B875C0EB6}"/>
              </a:ext>
            </a:extLst>
          </p:cNvPr>
          <p:cNvCxnSpPr>
            <a:stCxn id="11" idx="0"/>
            <a:endCxn id="9" idx="3"/>
          </p:cNvCxnSpPr>
          <p:nvPr/>
        </p:nvCxnSpPr>
        <p:spPr>
          <a:xfrm rot="16200000" flipV="1">
            <a:off x="3093531" y="1943673"/>
            <a:ext cx="793882" cy="1060909"/>
          </a:xfrm>
          <a:prstGeom prst="curved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97BCA845-8C22-B647-8EE9-460DA511ADED}"/>
              </a:ext>
            </a:extLst>
          </p:cNvPr>
          <p:cNvCxnSpPr>
            <a:stCxn id="12" idx="0"/>
            <a:endCxn id="11" idx="3"/>
          </p:cNvCxnSpPr>
          <p:nvPr/>
        </p:nvCxnSpPr>
        <p:spPr>
          <a:xfrm rot="16200000" flipV="1">
            <a:off x="5238915" y="3100487"/>
            <a:ext cx="746748" cy="1060909"/>
          </a:xfrm>
          <a:prstGeom prst="curved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C226E3-582C-224B-92F0-BFA741B23A3B}"/>
              </a:ext>
            </a:extLst>
          </p:cNvPr>
          <p:cNvSpPr txBox="1"/>
          <p:nvPr/>
        </p:nvSpPr>
        <p:spPr>
          <a:xfrm>
            <a:off x="1623251" y="3072901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F7252-E4D3-CD42-8A17-C6B40E43B187}"/>
              </a:ext>
            </a:extLst>
          </p:cNvPr>
          <p:cNvSpPr txBox="1"/>
          <p:nvPr/>
        </p:nvSpPr>
        <p:spPr>
          <a:xfrm>
            <a:off x="3745069" y="4437950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2222C-1613-E244-92B8-8640BE6D7627}"/>
              </a:ext>
            </a:extLst>
          </p:cNvPr>
          <p:cNvSpPr txBox="1"/>
          <p:nvPr/>
        </p:nvSpPr>
        <p:spPr>
          <a:xfrm>
            <a:off x="3568898" y="1827796"/>
            <a:ext cx="65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:host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6B1D5-5195-1E4B-A783-9414F461DDD2}"/>
              </a:ext>
            </a:extLst>
          </p:cNvPr>
          <p:cNvSpPr txBox="1"/>
          <p:nvPr/>
        </p:nvSpPr>
        <p:spPr>
          <a:xfrm>
            <a:off x="5815248" y="3072901"/>
            <a:ext cx="65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:host</a:t>
            </a:r>
          </a:p>
        </p:txBody>
      </p:sp>
    </p:spTree>
    <p:extLst>
      <p:ext uri="{BB962C8B-B14F-4D97-AF65-F5344CB8AC3E}">
        <p14:creationId xmlns:p14="http://schemas.microsoft.com/office/powerpoint/2010/main" val="803533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5110-8766-CE4F-831B-7E7A4977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977AA-791B-E547-A4D2-2835519E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</a:t>
            </a:r>
          </a:p>
          <a:p>
            <a:r>
              <a:rPr lang="en-US" dirty="0" err="1"/>
              <a:t>templateUrl</a:t>
            </a:r>
            <a:r>
              <a:rPr lang="en-US" dirty="0"/>
              <a:t> &amp; template</a:t>
            </a:r>
          </a:p>
          <a:p>
            <a:r>
              <a:rPr lang="en-US" dirty="0" err="1"/>
              <a:t>stylesUrl</a:t>
            </a:r>
            <a:r>
              <a:rPr lang="en-US" dirty="0"/>
              <a:t> &amp; styles</a:t>
            </a:r>
          </a:p>
          <a:p>
            <a:r>
              <a:rPr lang="en-US" dirty="0"/>
              <a:t>Style isolation</a:t>
            </a:r>
          </a:p>
          <a:p>
            <a:r>
              <a:rPr lang="en-US" dirty="0"/>
              <a:t>Disable style isolation</a:t>
            </a:r>
          </a:p>
          <a:p>
            <a:r>
              <a:rPr lang="en-US" dirty="0"/>
              <a:t>:host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5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A927-A98D-3346-ABEA-1058F7DA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nested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C05F8-8ABB-EA46-B13B-10BA476BB95F}"/>
              </a:ext>
            </a:extLst>
          </p:cNvPr>
          <p:cNvSpPr/>
          <p:nvPr/>
        </p:nvSpPr>
        <p:spPr>
          <a:xfrm>
            <a:off x="838200" y="1690688"/>
            <a:ext cx="2121817" cy="772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Module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AppModule</a:t>
            </a:r>
            <a:r>
              <a:rPr lang="en-US" dirty="0"/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36389-7E84-E14A-9DBE-A319AE7F569B}"/>
              </a:ext>
            </a:extLst>
          </p:cNvPr>
          <p:cNvSpPr/>
          <p:nvPr/>
        </p:nvSpPr>
        <p:spPr>
          <a:xfrm>
            <a:off x="2960017" y="265600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F270E64-0118-0D4F-9231-68EA12C93F2A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16200000" flipH="1">
            <a:off x="2140156" y="2222639"/>
            <a:ext cx="578815" cy="1060908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3382654-C97D-F747-AA02-8CFEAD3DACD4}"/>
              </a:ext>
            </a:extLst>
          </p:cNvPr>
          <p:cNvSpPr/>
          <p:nvPr/>
        </p:nvSpPr>
        <p:spPr>
          <a:xfrm>
            <a:off x="5081834" y="3836383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AD64D-FF6E-614E-9119-ADCF7FDD4FFC}"/>
              </a:ext>
            </a:extLst>
          </p:cNvPr>
          <p:cNvSpPr/>
          <p:nvPr/>
        </p:nvSpPr>
        <p:spPr>
          <a:xfrm>
            <a:off x="7203651" y="4969630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&lt;app-to-do-item&gt;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F9CDB24-DD14-ED45-A348-D67C5D19C48A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6299823" y="4452301"/>
            <a:ext cx="746748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9FC73E8-A94D-1843-9969-3A7DF4818F1F}"/>
              </a:ext>
            </a:extLst>
          </p:cNvPr>
          <p:cNvCxnSpPr/>
          <p:nvPr/>
        </p:nvCxnSpPr>
        <p:spPr>
          <a:xfrm rot="16200000" flipH="1">
            <a:off x="4249010" y="3200916"/>
            <a:ext cx="604740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Arrow 11">
            <a:extLst>
              <a:ext uri="{FF2B5EF4-FFF2-40B4-BE49-F238E27FC236}">
                <a16:creationId xmlns:a16="http://schemas.microsoft.com/office/drawing/2014/main" id="{3BF21F16-9253-0346-A485-0A76C836FB62}"/>
              </a:ext>
            </a:extLst>
          </p:cNvPr>
          <p:cNvSpPr/>
          <p:nvPr/>
        </p:nvSpPr>
        <p:spPr>
          <a:xfrm>
            <a:off x="9540713" y="5162879"/>
            <a:ext cx="1691326" cy="38649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7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C6CB-D2F9-BE47-89A1-14DCFE84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binding - @input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41B7-FCF3-9D46-BB57-A021894D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 from parent component to child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27F6C-4973-4F44-93FB-8BF46646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43" y="2695114"/>
            <a:ext cx="5263298" cy="181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AC3C9-18F5-C443-863C-DAE84737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34144"/>
            <a:ext cx="6187126" cy="1393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B3C536-1F59-C04F-8BBD-4A402EEABCD6}"/>
              </a:ext>
            </a:extLst>
          </p:cNvPr>
          <p:cNvSpPr/>
          <p:nvPr/>
        </p:nvSpPr>
        <p:spPr>
          <a:xfrm>
            <a:off x="838200" y="3042501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61773-BA43-FC42-B34E-95DA8BB6D629}"/>
              </a:ext>
            </a:extLst>
          </p:cNvPr>
          <p:cNvSpPr/>
          <p:nvPr/>
        </p:nvSpPr>
        <p:spPr>
          <a:xfrm>
            <a:off x="2960017" y="422288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3DB8B82-D065-7146-98E5-A3102EA76A7C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2960017" y="3429000"/>
            <a:ext cx="1060909" cy="793882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F5B24D-4D5D-F546-BC13-6AD943C86D79}"/>
              </a:ext>
            </a:extLst>
          </p:cNvPr>
          <p:cNvSpPr txBox="1"/>
          <p:nvPr/>
        </p:nvSpPr>
        <p:spPr>
          <a:xfrm>
            <a:off x="3660507" y="3231070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199181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66AF-0BE4-B84B-AD52-8AC63218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binding - @output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AED9-CD81-9A44-9F38-6F76B1CF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Emit event from child component to parent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4D9410-548E-DF42-90E9-37E0D0479E7C}"/>
              </a:ext>
            </a:extLst>
          </p:cNvPr>
          <p:cNvSpPr/>
          <p:nvPr/>
        </p:nvSpPr>
        <p:spPr>
          <a:xfrm>
            <a:off x="838200" y="3042501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5A166-3C44-0A48-A8F2-BE71CD320011}"/>
              </a:ext>
            </a:extLst>
          </p:cNvPr>
          <p:cNvSpPr/>
          <p:nvPr/>
        </p:nvSpPr>
        <p:spPr>
          <a:xfrm>
            <a:off x="2960017" y="422288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7A4FB-9101-3C4D-9AF1-6CE35AEF5499}"/>
              </a:ext>
            </a:extLst>
          </p:cNvPr>
          <p:cNvSpPr txBox="1"/>
          <p:nvPr/>
        </p:nvSpPr>
        <p:spPr>
          <a:xfrm>
            <a:off x="3660507" y="3231070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ADC2EB7-31E0-2B43-8BFB-FBD42ECDD3FC}"/>
              </a:ext>
            </a:extLst>
          </p:cNvPr>
          <p:cNvCxnSpPr>
            <a:stCxn id="5" idx="0"/>
            <a:endCxn id="4" idx="3"/>
          </p:cNvCxnSpPr>
          <p:nvPr/>
        </p:nvCxnSpPr>
        <p:spPr>
          <a:xfrm rot="16200000" flipV="1">
            <a:off x="3093531" y="3295486"/>
            <a:ext cx="793882" cy="1060909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655A5D-59AB-9A49-AC18-E748B4C3C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48" y="2405981"/>
            <a:ext cx="6059352" cy="42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2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66AF-0BE4-B84B-AD52-8AC63218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binding - @output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AED9-CD81-9A44-9F38-6F76B1CF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Emit event from child component to parent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4D9410-548E-DF42-90E9-37E0D0479E7C}"/>
              </a:ext>
            </a:extLst>
          </p:cNvPr>
          <p:cNvSpPr/>
          <p:nvPr/>
        </p:nvSpPr>
        <p:spPr>
          <a:xfrm>
            <a:off x="838200" y="3042501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5A166-3C44-0A48-A8F2-BE71CD320011}"/>
              </a:ext>
            </a:extLst>
          </p:cNvPr>
          <p:cNvSpPr/>
          <p:nvPr/>
        </p:nvSpPr>
        <p:spPr>
          <a:xfrm>
            <a:off x="2960017" y="422288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7A4FB-9101-3C4D-9AF1-6CE35AEF5499}"/>
              </a:ext>
            </a:extLst>
          </p:cNvPr>
          <p:cNvSpPr txBox="1"/>
          <p:nvPr/>
        </p:nvSpPr>
        <p:spPr>
          <a:xfrm>
            <a:off x="3660507" y="3231070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ADC2EB7-31E0-2B43-8BFB-FBD42ECDD3FC}"/>
              </a:ext>
            </a:extLst>
          </p:cNvPr>
          <p:cNvCxnSpPr>
            <a:stCxn id="5" idx="0"/>
            <a:endCxn id="4" idx="3"/>
          </p:cNvCxnSpPr>
          <p:nvPr/>
        </p:nvCxnSpPr>
        <p:spPr>
          <a:xfrm rot="16200000" flipV="1">
            <a:off x="3093531" y="3295486"/>
            <a:ext cx="793882" cy="1060909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7BB5AF-1C43-9142-8A40-339359B40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934" y="3874247"/>
            <a:ext cx="6409676" cy="254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2D1F3-5AEF-E846-8AE7-81330506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05" y="2614096"/>
            <a:ext cx="6424274" cy="2108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79095E-D71A-7948-8773-CB4316095C00}"/>
              </a:ext>
            </a:extLst>
          </p:cNvPr>
          <p:cNvSpPr/>
          <p:nvPr/>
        </p:nvSpPr>
        <p:spPr>
          <a:xfrm>
            <a:off x="10190375" y="3600402"/>
            <a:ext cx="848413" cy="35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CFCE7C-DB0C-CB49-84D7-0E5CA9677805}"/>
              </a:ext>
            </a:extLst>
          </p:cNvPr>
          <p:cNvSpPr/>
          <p:nvPr/>
        </p:nvSpPr>
        <p:spPr>
          <a:xfrm>
            <a:off x="7477027" y="5091039"/>
            <a:ext cx="1393596" cy="35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E4C3-F97C-7F4B-8F21-1BC2C183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binding: @input &amp; @output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99C02-07F2-954E-A33E-0D856F49A58E}"/>
              </a:ext>
            </a:extLst>
          </p:cNvPr>
          <p:cNvSpPr/>
          <p:nvPr/>
        </p:nvSpPr>
        <p:spPr>
          <a:xfrm>
            <a:off x="838200" y="3042501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89B8D-BD9F-484F-A1E8-5695524E8F33}"/>
              </a:ext>
            </a:extLst>
          </p:cNvPr>
          <p:cNvSpPr/>
          <p:nvPr/>
        </p:nvSpPr>
        <p:spPr>
          <a:xfrm>
            <a:off x="2960017" y="422288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0FBD9-DD41-B746-ACFC-B76C748F049D}"/>
              </a:ext>
            </a:extLst>
          </p:cNvPr>
          <p:cNvSpPr txBox="1"/>
          <p:nvPr/>
        </p:nvSpPr>
        <p:spPr>
          <a:xfrm>
            <a:off x="2529043" y="3815499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E0B3CF68-E0AD-FE41-BE5B-82EB7FD9787C}"/>
              </a:ext>
            </a:extLst>
          </p:cNvPr>
          <p:cNvCxnSpPr>
            <a:stCxn id="4" idx="0"/>
            <a:endCxn id="3" idx="3"/>
          </p:cNvCxnSpPr>
          <p:nvPr/>
        </p:nvCxnSpPr>
        <p:spPr>
          <a:xfrm rot="16200000" flipV="1">
            <a:off x="3093531" y="3295486"/>
            <a:ext cx="793882" cy="1060909"/>
          </a:xfrm>
          <a:prstGeom prst="curvedConnector2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02ECF8-47F7-7340-81AC-2F9FA5FC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45" y="2238586"/>
            <a:ext cx="6969055" cy="3963317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517847F-2C3E-AA41-83B0-D48116BA6F2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32622" y="3681986"/>
            <a:ext cx="793882" cy="1060908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106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E4C3-F97C-7F4B-8F21-1BC2C183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binding: @input &amp; @output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99C02-07F2-954E-A33E-0D856F49A58E}"/>
              </a:ext>
            </a:extLst>
          </p:cNvPr>
          <p:cNvSpPr/>
          <p:nvPr/>
        </p:nvSpPr>
        <p:spPr>
          <a:xfrm>
            <a:off x="838200" y="3042501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89B8D-BD9F-484F-A1E8-5695524E8F33}"/>
              </a:ext>
            </a:extLst>
          </p:cNvPr>
          <p:cNvSpPr/>
          <p:nvPr/>
        </p:nvSpPr>
        <p:spPr>
          <a:xfrm>
            <a:off x="2960017" y="422288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0FBD9-DD41-B746-ACFC-B76C748F049D}"/>
              </a:ext>
            </a:extLst>
          </p:cNvPr>
          <p:cNvSpPr txBox="1"/>
          <p:nvPr/>
        </p:nvSpPr>
        <p:spPr>
          <a:xfrm>
            <a:off x="2529043" y="3815499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E0B3CF68-E0AD-FE41-BE5B-82EB7FD9787C}"/>
              </a:ext>
            </a:extLst>
          </p:cNvPr>
          <p:cNvCxnSpPr>
            <a:stCxn id="4" idx="0"/>
            <a:endCxn id="3" idx="3"/>
          </p:cNvCxnSpPr>
          <p:nvPr/>
        </p:nvCxnSpPr>
        <p:spPr>
          <a:xfrm rot="16200000" flipV="1">
            <a:off x="3093531" y="3295486"/>
            <a:ext cx="793882" cy="1060909"/>
          </a:xfrm>
          <a:prstGeom prst="curvedConnector2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517847F-2C3E-AA41-83B0-D48116BA6F2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32622" y="3681986"/>
            <a:ext cx="793882" cy="1060908"/>
          </a:xfrm>
          <a:prstGeom prst="curved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E6613D9-3D39-1142-B144-4DCB93CD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08" y="2474109"/>
            <a:ext cx="6498210" cy="19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48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5C36-B981-CB42-BAFA-033BC2FF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D098-40DB-9743-A31C-F327E5DD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component passes value to child component</a:t>
            </a:r>
          </a:p>
          <a:p>
            <a:r>
              <a:rPr lang="en-US" dirty="0"/>
              <a:t>Child component emits event to parent component</a:t>
            </a:r>
          </a:p>
          <a:p>
            <a:r>
              <a:rPr lang="en-US" dirty="0"/>
              <a:t>Two-way binding</a:t>
            </a:r>
          </a:p>
        </p:txBody>
      </p:sp>
    </p:spTree>
    <p:extLst>
      <p:ext uri="{BB962C8B-B14F-4D97-AF65-F5344CB8AC3E}">
        <p14:creationId xmlns:p14="http://schemas.microsoft.com/office/powerpoint/2010/main" val="733937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4E94-1776-294E-B3C0-830A204B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 Hook</a:t>
            </a:r>
          </a:p>
        </p:txBody>
      </p:sp>
      <p:pic>
        <p:nvPicPr>
          <p:cNvPr id="1028" name="Picture 4" descr="Angular 5 - Angular 5 Training">
            <a:extLst>
              <a:ext uri="{FF2B5EF4-FFF2-40B4-BE49-F238E27FC236}">
                <a16:creationId xmlns:a16="http://schemas.microsoft.com/office/drawing/2014/main" id="{F2D81CF2-13DF-1D4B-890F-07466F821B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1399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Refresh">
            <a:extLst>
              <a:ext uri="{FF2B5EF4-FFF2-40B4-BE49-F238E27FC236}">
                <a16:creationId xmlns:a16="http://schemas.microsoft.com/office/drawing/2014/main" id="{B9290C08-6E8F-564E-ABA8-D5958E21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9513" y="3249105"/>
            <a:ext cx="359790" cy="359790"/>
          </a:xfrm>
          <a:prstGeom prst="rect">
            <a:avLst/>
          </a:prstGeom>
        </p:spPr>
      </p:pic>
      <p:pic>
        <p:nvPicPr>
          <p:cNvPr id="14" name="Graphic 13" descr="Refresh">
            <a:extLst>
              <a:ext uri="{FF2B5EF4-FFF2-40B4-BE49-F238E27FC236}">
                <a16:creationId xmlns:a16="http://schemas.microsoft.com/office/drawing/2014/main" id="{BE47574F-1A79-FC47-A558-D81DD581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9513" y="2406429"/>
            <a:ext cx="359790" cy="35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AB65FF-E5C5-EB46-87BE-42108983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468151-3F50-3E4F-BDC8-98208B92D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use one module – Root Module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95C17-E11A-E041-994A-3AA10C9598BB}"/>
              </a:ext>
            </a:extLst>
          </p:cNvPr>
          <p:cNvSpPr/>
          <p:nvPr/>
        </p:nvSpPr>
        <p:spPr>
          <a:xfrm>
            <a:off x="838200" y="2782669"/>
            <a:ext cx="4781919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Study Group Week 6 -&gt;</a:t>
            </a:r>
          </a:p>
          <a:p>
            <a:r>
              <a:rPr lang="en-US" dirty="0">
                <a:solidFill>
                  <a:schemeClr val="tx1"/>
                </a:solidFill>
              </a:rPr>
              <a:t>Angular Module – Call for volunteer</a:t>
            </a:r>
          </a:p>
        </p:txBody>
      </p:sp>
    </p:spTree>
    <p:extLst>
      <p:ext uri="{BB962C8B-B14F-4D97-AF65-F5344CB8AC3E}">
        <p14:creationId xmlns:p14="http://schemas.microsoft.com/office/powerpoint/2010/main" val="678813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B81A-D0DB-1349-9F70-E51743F1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76FF-9867-2945-B192-F434A421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run first</a:t>
            </a:r>
          </a:p>
          <a:p>
            <a:r>
              <a:rPr lang="en-US" dirty="0"/>
              <a:t>Dependency injection happen here</a:t>
            </a:r>
          </a:p>
        </p:txBody>
      </p:sp>
    </p:spTree>
    <p:extLst>
      <p:ext uri="{BB962C8B-B14F-4D97-AF65-F5344CB8AC3E}">
        <p14:creationId xmlns:p14="http://schemas.microsoft.com/office/powerpoint/2010/main" val="332261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0B1C-6C73-BF43-B308-9C466EAB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ngOnChanges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26C9-A41E-C241-9F82-7813CC23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Called before </a:t>
            </a:r>
            <a:r>
              <a:rPr lang="en-MY" dirty="0" err="1"/>
              <a:t>ngOnInit</a:t>
            </a:r>
            <a:r>
              <a:rPr lang="en-MY" dirty="0"/>
              <a:t>() and whenever one or more data-bound input properties change.</a:t>
            </a:r>
          </a:p>
          <a:p>
            <a:endParaRPr lang="en-MY" dirty="0"/>
          </a:p>
          <a:p>
            <a:r>
              <a:rPr lang="en-MY" dirty="0"/>
              <a:t>Note that if your component has no inputs or you use it without providing any inputs, the framework will not call </a:t>
            </a:r>
            <a:r>
              <a:rPr lang="en-MY" dirty="0" err="1"/>
              <a:t>ngOnChanges</a:t>
            </a:r>
            <a:r>
              <a:rPr lang="en-MY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67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B74B-CDDF-AD40-9749-F25B94EF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ngOnInit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09997-ABC2-824F-A2C2-0E54F908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Called once, after the first </a:t>
            </a:r>
            <a:r>
              <a:rPr lang="en-MY" dirty="0" err="1"/>
              <a:t>ngOnChanges</a:t>
            </a:r>
            <a:r>
              <a:rPr lang="en-MY" dirty="0"/>
              <a:t>().</a:t>
            </a:r>
          </a:p>
          <a:p>
            <a:endParaRPr lang="en-MY" dirty="0"/>
          </a:p>
          <a:p>
            <a:r>
              <a:rPr lang="en-MY" dirty="0"/>
              <a:t>Initialize the directive or component after Angular first displays the data-bound properties and sets the directive or component's input properties.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45A0-85E9-DB40-BE2C-9A86BFA5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ngDoCheck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B2E9B-D86C-0148-BB85-EC31DFEE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Detect and act upon changes that Angular can't or won't detect on its own.</a:t>
            </a:r>
          </a:p>
          <a:p>
            <a:endParaRPr lang="en-MY" dirty="0"/>
          </a:p>
          <a:p>
            <a:r>
              <a:rPr lang="en-MY" dirty="0"/>
              <a:t>It will be called frequently, it could cause performance issue.</a:t>
            </a:r>
          </a:p>
          <a:p>
            <a:r>
              <a:rPr lang="en-MY" dirty="0"/>
              <a:t>Try to avoid writing code in this lifecycle hook.</a:t>
            </a:r>
          </a:p>
        </p:txBody>
      </p:sp>
    </p:spTree>
    <p:extLst>
      <p:ext uri="{BB962C8B-B14F-4D97-AF65-F5344CB8AC3E}">
        <p14:creationId xmlns:p14="http://schemas.microsoft.com/office/powerpoint/2010/main" val="3645618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D2D4-FBCA-6545-A784-B84188B44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ngAfterContentInit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D13D-F516-D84B-BBB2-48FF9054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Respond after Angular projects external content into the component's view, or into the view that a directive is 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79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A42C-9A3F-E144-B162-D8CCD209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ngAfterContentChecked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1B22-AC1B-D548-9F72-07627B876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Respond after Angular checks the content projected into the directive or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41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7AF4-C6F4-274F-8582-A33E92DB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ngAfterViewInit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CF130-45F6-D64A-8998-0F8F4814E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Respond after Angular initializes the component's views and child views, or the view that contains the directive.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B65C-BE77-374D-A11D-2E4B2173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ngAfterViewChecked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1C5B6-8DE0-FE46-A2F0-DEF99756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Respond after Angular checks the component's views and child views, or the view that contains the directive.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00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37F-9ED2-4944-BEAB-9AD31C0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ngOnDestroy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DF481-1F82-5E49-804B-DFE2C9B5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err="1"/>
              <a:t>Cleanup</a:t>
            </a:r>
            <a:r>
              <a:rPr lang="en-MY" dirty="0"/>
              <a:t> just before Angular destroys the directive or component. Unsubscribe Observables and detach event handlers to avoid memory leaks.</a:t>
            </a:r>
          </a:p>
          <a:p>
            <a:endParaRPr lang="en-MY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71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852D79-3C70-ED41-BC8E-7F0181D5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0"/>
            <a:ext cx="856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0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's the difference between Angular 1.x Controller and Angular 2 Component?  - Stack Overflow">
            <a:extLst>
              <a:ext uri="{FF2B5EF4-FFF2-40B4-BE49-F238E27FC236}">
                <a16:creationId xmlns:a16="http://schemas.microsoft.com/office/drawing/2014/main" id="{253F8708-FE50-2544-936F-69CFAA09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09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EA5D0C-A21B-5645-99A2-A7D92998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F197-0D69-D641-BAF7-9952ADC7F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is component?</a:t>
            </a:r>
          </a:p>
          <a:p>
            <a:r>
              <a:rPr lang="en-MY" dirty="0"/>
              <a:t>Generate component using Angular CLI</a:t>
            </a:r>
          </a:p>
          <a:p>
            <a:r>
              <a:rPr lang="en-MY" dirty="0"/>
              <a:t>File structure of a component</a:t>
            </a:r>
          </a:p>
          <a:p>
            <a:r>
              <a:rPr lang="en-MY" dirty="0"/>
              <a:t>Defining component metadata with a decorator</a:t>
            </a:r>
          </a:p>
          <a:p>
            <a:r>
              <a:rPr lang="en-MY" dirty="0"/>
              <a:t>Component lifecycle hooks</a:t>
            </a:r>
          </a:p>
          <a:p>
            <a:r>
              <a:rPr lang="en-MY" dirty="0"/>
              <a:t>Building nested components</a:t>
            </a:r>
          </a:p>
          <a:p>
            <a:r>
              <a:rPr lang="en-MY" dirty="0"/>
              <a:t>Passing data into a component and getting data from a component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88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7CDD0-185F-D046-91B4-69AD9F46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40" y="2039444"/>
            <a:ext cx="5863874" cy="2059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949BF1-014A-7245-8732-5CAB82E70A91}"/>
              </a:ext>
            </a:extLst>
          </p:cNvPr>
          <p:cNvSpPr/>
          <p:nvPr/>
        </p:nvSpPr>
        <p:spPr>
          <a:xfrm>
            <a:off x="347740" y="2039445"/>
            <a:ext cx="5863874" cy="205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C0F12-C7DA-D34B-9E9E-EE923A23823C}"/>
              </a:ext>
            </a:extLst>
          </p:cNvPr>
          <p:cNvSpPr/>
          <p:nvPr/>
        </p:nvSpPr>
        <p:spPr>
          <a:xfrm>
            <a:off x="592105" y="3005218"/>
            <a:ext cx="5276193" cy="62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2A068-E311-1A48-8DAC-D732436613CE}"/>
              </a:ext>
            </a:extLst>
          </p:cNvPr>
          <p:cNvSpPr/>
          <p:nvPr/>
        </p:nvSpPr>
        <p:spPr>
          <a:xfrm>
            <a:off x="7034050" y="1926772"/>
            <a:ext cx="4810210" cy="228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Component: </a:t>
            </a:r>
            <a:r>
              <a:rPr lang="en-US" dirty="0" err="1"/>
              <a:t>todo</a:t>
            </a:r>
            <a:r>
              <a:rPr lang="en-US" dirty="0"/>
              <a:t>-list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 a textbox to add a new </a:t>
            </a:r>
            <a:r>
              <a:rPr lang="en-US" dirty="0" err="1"/>
              <a:t>todo</a:t>
            </a:r>
            <a:r>
              <a:rPr lang="en-US" dirty="0"/>
              <a:t> item.</a:t>
            </a:r>
          </a:p>
          <a:p>
            <a:pPr marL="285750" indent="-285750">
              <a:buFontTx/>
              <a:buChar char="-"/>
            </a:pPr>
            <a:r>
              <a:rPr lang="en-US" dirty="0"/>
              <a:t>Keep a list of </a:t>
            </a:r>
            <a:r>
              <a:rPr lang="en-US" dirty="0" err="1"/>
              <a:t>todo</a:t>
            </a:r>
            <a:r>
              <a:rPr lang="en-US" dirty="0"/>
              <a:t> 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C7016-47DE-2645-8387-6FD9CF08714A}"/>
              </a:ext>
            </a:extLst>
          </p:cNvPr>
          <p:cNvSpPr/>
          <p:nvPr/>
        </p:nvSpPr>
        <p:spPr>
          <a:xfrm>
            <a:off x="347740" y="4259317"/>
            <a:ext cx="6547046" cy="2059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Component: </a:t>
            </a:r>
            <a:r>
              <a:rPr lang="en-US" dirty="0" err="1"/>
              <a:t>todo</a:t>
            </a:r>
            <a:r>
              <a:rPr lang="en-US" dirty="0"/>
              <a:t>-item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Accept input from the parent component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 user to flag this task to done by checking the checkbox, emit the event to parent component to change it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 user to delete this task, emit event to parent component to delete the </a:t>
            </a:r>
            <a:r>
              <a:rPr lang="en-US" dirty="0" err="1"/>
              <a:t>todo</a:t>
            </a:r>
            <a:r>
              <a:rPr lang="en-US" dirty="0"/>
              <a:t> item.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FC591C-B353-8844-8214-F7ACE7A1C4D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6211614" y="3069239"/>
            <a:ext cx="82243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8EB92C-6B40-4B42-9F59-2E8EBCB76D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230202" y="3635100"/>
            <a:ext cx="391061" cy="624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7">
            <a:extLst>
              <a:ext uri="{FF2B5EF4-FFF2-40B4-BE49-F238E27FC236}">
                <a16:creationId xmlns:a16="http://schemas.microsoft.com/office/drawing/2014/main" id="{9F3BA354-978D-FE41-8CF9-E40232EA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Create a to-do list</a:t>
            </a:r>
          </a:p>
        </p:txBody>
      </p:sp>
    </p:spTree>
    <p:extLst>
      <p:ext uri="{BB962C8B-B14F-4D97-AF65-F5344CB8AC3E}">
        <p14:creationId xmlns:p14="http://schemas.microsoft.com/office/powerpoint/2010/main" val="2677277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CA039-1E8C-4041-9155-759331C3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</a:t>
            </a:r>
            <a:r>
              <a:rPr lang="en-US" dirty="0" err="1"/>
              <a:t>Todo</a:t>
            </a:r>
            <a:r>
              <a:rPr lang="en-US" dirty="0"/>
              <a:t> list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AF0051-CE45-2043-BFCE-A9C485335848}"/>
              </a:ext>
            </a:extLst>
          </p:cNvPr>
          <p:cNvSpPr/>
          <p:nvPr/>
        </p:nvSpPr>
        <p:spPr>
          <a:xfrm>
            <a:off x="838200" y="1690688"/>
            <a:ext cx="2121817" cy="772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Root Module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AppModule</a:t>
            </a:r>
            <a:r>
              <a:rPr lang="en-US" dirty="0"/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A856C-B07A-D147-8C8A-B3D6DCCE722C}"/>
              </a:ext>
            </a:extLst>
          </p:cNvPr>
          <p:cNvSpPr/>
          <p:nvPr/>
        </p:nvSpPr>
        <p:spPr>
          <a:xfrm>
            <a:off x="2960017" y="2656002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&lt;app-root&gt;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21B23E1-5079-6C45-822A-B33782ED2BC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2140156" y="2222639"/>
            <a:ext cx="578815" cy="1060908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D0913FA-4E15-6643-9CF7-FDF424353DCB}"/>
              </a:ext>
            </a:extLst>
          </p:cNvPr>
          <p:cNvSpPr/>
          <p:nvPr/>
        </p:nvSpPr>
        <p:spPr>
          <a:xfrm>
            <a:off x="5081834" y="3836383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&lt;app-to-do-list&gt;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4A1717-BF1A-9B4B-97D3-E4751185056E}"/>
              </a:ext>
            </a:extLst>
          </p:cNvPr>
          <p:cNvSpPr/>
          <p:nvPr/>
        </p:nvSpPr>
        <p:spPr>
          <a:xfrm>
            <a:off x="7203651" y="4969630"/>
            <a:ext cx="2121817" cy="772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 Component</a:t>
            </a:r>
          </a:p>
          <a:p>
            <a:pPr algn="ctr"/>
            <a:r>
              <a:rPr lang="en-US" dirty="0"/>
              <a:t>&lt;app-to-do-item&gt;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3D5E3611-1A2D-AD48-A38B-F0634AC6751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6299823" y="4452301"/>
            <a:ext cx="746748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BEFACF8-7403-B549-968E-B5D7EF217B29}"/>
              </a:ext>
            </a:extLst>
          </p:cNvPr>
          <p:cNvCxnSpPr/>
          <p:nvPr/>
        </p:nvCxnSpPr>
        <p:spPr>
          <a:xfrm rot="16200000" flipH="1">
            <a:off x="4249010" y="3200916"/>
            <a:ext cx="604740" cy="1060908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008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0EDB-1255-8547-A007-26445D9B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465C2-9ED3-3741-8A85-9CB76BB07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/hongtat88/angular-study-group-component</a:t>
            </a:r>
          </a:p>
        </p:txBody>
      </p:sp>
    </p:spTree>
    <p:extLst>
      <p:ext uri="{BB962C8B-B14F-4D97-AF65-F5344CB8AC3E}">
        <p14:creationId xmlns:p14="http://schemas.microsoft.com/office/powerpoint/2010/main" val="201295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BABA4-1F6E-5443-BFBF-7FA50E505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6" y="0"/>
            <a:ext cx="116951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F1BC1-83DA-7E43-B97B-33227C32222C}"/>
              </a:ext>
            </a:extLst>
          </p:cNvPr>
          <p:cNvSpPr txBox="1"/>
          <p:nvPr/>
        </p:nvSpPr>
        <p:spPr>
          <a:xfrm>
            <a:off x="3996965" y="179108"/>
            <a:ext cx="96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HongTat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30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530EF-F575-204B-A621-5FBD9758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62" y="0"/>
            <a:ext cx="9838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0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rchitecture Overview - ts - GUIDE">
            <a:extLst>
              <a:ext uri="{FF2B5EF4-FFF2-40B4-BE49-F238E27FC236}">
                <a16:creationId xmlns:a16="http://schemas.microsoft.com/office/drawing/2014/main" id="{458E8BAE-BAAA-4241-A5C6-D117E7B9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732" y="1765257"/>
            <a:ext cx="5439452" cy="33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099427-E1D0-BA43-92B7-91D6185DF12F}"/>
              </a:ext>
            </a:extLst>
          </p:cNvPr>
          <p:cNvSpPr/>
          <p:nvPr/>
        </p:nvSpPr>
        <p:spPr>
          <a:xfrm>
            <a:off x="6831904" y="3105834"/>
            <a:ext cx="4781919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Next session -&gt;</a:t>
            </a:r>
          </a:p>
          <a:p>
            <a:r>
              <a:rPr lang="en-US" dirty="0">
                <a:solidFill>
                  <a:schemeClr val="tx1"/>
                </a:solidFill>
              </a:rPr>
              <a:t>Templates, interpolation and directive by Yin Min</a:t>
            </a:r>
          </a:p>
        </p:txBody>
      </p:sp>
    </p:spTree>
    <p:extLst>
      <p:ext uri="{BB962C8B-B14F-4D97-AF65-F5344CB8AC3E}">
        <p14:creationId xmlns:p14="http://schemas.microsoft.com/office/powerpoint/2010/main" val="271612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AF3B-A7E7-4E46-8239-5B3A568D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new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3923B-152B-A944-AE95-79AB0B9850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8500" y="2132016"/>
            <a:ext cx="5181600" cy="143865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0FCCBF-4371-EF4F-BCC1-50D0F71B81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80C1E-F6CC-A844-A59A-58591130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065178"/>
            <a:ext cx="53975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5C7C7-7363-2F40-9985-D879EB15D335}"/>
              </a:ext>
            </a:extLst>
          </p:cNvPr>
          <p:cNvSpPr txBox="1"/>
          <p:nvPr/>
        </p:nvSpPr>
        <p:spPr>
          <a:xfrm>
            <a:off x="3131692" y="363325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8130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897E-100B-5442-B409-E88DE453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get after generating a component?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978F-3D72-654B-8305-DA5103B46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9661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Folder</a:t>
            </a:r>
          </a:p>
          <a:p>
            <a:pPr lvl="1"/>
            <a:r>
              <a:rPr lang="en-US" dirty="0"/>
              <a:t>&lt;component name&gt;</a:t>
            </a:r>
          </a:p>
          <a:p>
            <a:pPr lvl="1"/>
            <a:endParaRPr lang="en-US" dirty="0"/>
          </a:p>
          <a:p>
            <a:r>
              <a:rPr lang="en-US" dirty="0"/>
              <a:t>Template</a:t>
            </a:r>
          </a:p>
          <a:p>
            <a:pPr lvl="1"/>
            <a:r>
              <a:rPr lang="en-US" dirty="0"/>
              <a:t>&lt;component name&gt;.</a:t>
            </a:r>
            <a:r>
              <a:rPr lang="en-US" dirty="0" err="1"/>
              <a:t>component.html</a:t>
            </a:r>
            <a:endParaRPr lang="en-US" dirty="0"/>
          </a:p>
          <a:p>
            <a:pPr lvl="1"/>
            <a:r>
              <a:rPr lang="en-US" dirty="0"/>
              <a:t>&lt;component name&gt;.</a:t>
            </a:r>
            <a:r>
              <a:rPr lang="en-US" dirty="0" err="1"/>
              <a:t>component.css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&lt;component name&gt;.</a:t>
            </a:r>
            <a:r>
              <a:rPr lang="en-US" dirty="0" err="1"/>
              <a:t>component.ts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file</a:t>
            </a:r>
          </a:p>
          <a:p>
            <a:pPr lvl="1"/>
            <a:r>
              <a:rPr lang="en-US" dirty="0"/>
              <a:t>&lt;component name&gt;.</a:t>
            </a:r>
            <a:r>
              <a:rPr lang="en-US" dirty="0" err="1"/>
              <a:t>component.spec.ts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5506B-E34A-5B42-995F-9A8EFA1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12" y="3011375"/>
            <a:ext cx="5711072" cy="19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5367-E2C2-7B48-A89E-7D1B25D7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3E11737-2336-5549-91C2-5BF50BF15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443228"/>
              </p:ext>
            </p:extLst>
          </p:nvPr>
        </p:nvGraphicFramePr>
        <p:xfrm>
          <a:off x="838200" y="2142014"/>
          <a:ext cx="10515600" cy="3962400"/>
        </p:xfrm>
        <a:graphic>
          <a:graphicData uri="http://schemas.openxmlformats.org/drawingml/2006/table">
            <a:tbl>
              <a:tblPr/>
              <a:tblGrid>
                <a:gridCol w="4016604">
                  <a:extLst>
                    <a:ext uri="{9D8B030D-6E8A-4147-A177-3AD203B41FA5}">
                      <a16:colId xmlns:a16="http://schemas.microsoft.com/office/drawing/2014/main" val="2638239814"/>
                    </a:ext>
                  </a:extLst>
                </a:gridCol>
                <a:gridCol w="3252248">
                  <a:extLst>
                    <a:ext uri="{9D8B030D-6E8A-4147-A177-3AD203B41FA5}">
                      <a16:colId xmlns:a16="http://schemas.microsoft.com/office/drawing/2014/main" val="2731149195"/>
                    </a:ext>
                  </a:extLst>
                </a:gridCol>
                <a:gridCol w="3246748">
                  <a:extLst>
                    <a:ext uri="{9D8B030D-6E8A-4147-A177-3AD203B41FA5}">
                      <a16:colId xmlns:a16="http://schemas.microsoft.com/office/drawing/2014/main" val="170097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MY" b="1" dirty="0">
                          <a:solidFill>
                            <a:schemeClr val="bg1"/>
                          </a:solidFill>
                          <a:effectLst/>
                        </a:rPr>
                        <a:t>Symbol Name</a:t>
                      </a:r>
                    </a:p>
                  </a:txBody>
                  <a:tcPr marL="152400" marR="152400" marT="152400" marB="152400">
                    <a:lnL>
                      <a:noFill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b="1" dirty="0">
                          <a:solidFill>
                            <a:schemeClr val="bg1"/>
                          </a:solidFill>
                          <a:effectLst/>
                        </a:rPr>
                        <a:t>File Name</a:t>
                      </a:r>
                    </a:p>
                  </a:txBody>
                  <a:tcPr marL="152400" marR="152400" marT="152400" marB="152400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b="1" dirty="0">
                          <a:solidFill>
                            <a:schemeClr val="bg1"/>
                          </a:solidFill>
                          <a:effectLst/>
                        </a:rPr>
                        <a:t>HTML Tag</a:t>
                      </a:r>
                    </a:p>
                  </a:txBody>
                  <a:tcPr marL="152400" marR="152400" marT="152400" marB="152400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548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MY" b="0" dirty="0">
                          <a:solidFill>
                            <a:srgbClr val="0088CC"/>
                          </a:solidFill>
                          <a:effectLst/>
                        </a:rPr>
                        <a:t>@</a:t>
                      </a:r>
                      <a:r>
                        <a:rPr lang="en-MY" b="0" u="none" strike="noStrike" dirty="0">
                          <a:solidFill>
                            <a:srgbClr val="0088CC"/>
                          </a:solidFill>
                          <a:effectLst/>
                          <a:hlinkClick r:id="rId2"/>
                        </a:rPr>
                        <a:t>Component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({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...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})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MY" b="0" dirty="0">
                          <a:solidFill>
                            <a:srgbClr val="0000FF"/>
                          </a:solidFill>
                          <a:effectLst/>
                        </a:rPr>
                        <a:t>export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0000FF"/>
                          </a:solidFill>
                          <a:effectLst/>
                        </a:rPr>
                        <a:t>class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 err="1">
                          <a:solidFill>
                            <a:srgbClr val="FF0000"/>
                          </a:solidFill>
                          <a:effectLst/>
                        </a:rPr>
                        <a:t>AppComponent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{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}</a:t>
                      </a:r>
                      <a:endParaRPr lang="en-MY" b="0" dirty="0"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app.component.ts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app.component.html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app.component.css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1800" b="0" kern="12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&lt;app-root&gt;&lt;/app-root&gt;</a:t>
                      </a: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62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MY" b="0" dirty="0">
                          <a:solidFill>
                            <a:srgbClr val="0088CC"/>
                          </a:solidFill>
                          <a:effectLst/>
                        </a:rPr>
                        <a:t>@</a:t>
                      </a:r>
                      <a:r>
                        <a:rPr lang="en-MY" b="0" u="none" strike="noStrike" dirty="0">
                          <a:solidFill>
                            <a:srgbClr val="0088CC"/>
                          </a:solidFill>
                          <a:effectLst/>
                          <a:hlinkClick r:id="rId2"/>
                        </a:rPr>
                        <a:t>Component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({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...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})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MY" b="0" dirty="0">
                          <a:solidFill>
                            <a:srgbClr val="0000FF"/>
                          </a:solidFill>
                          <a:effectLst/>
                        </a:rPr>
                        <a:t>export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0000FF"/>
                          </a:solidFill>
                          <a:effectLst/>
                        </a:rPr>
                        <a:t>class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 err="1">
                          <a:solidFill>
                            <a:srgbClr val="FF0000"/>
                          </a:solidFill>
                          <a:effectLst/>
                        </a:rPr>
                        <a:t>HeroesComponent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{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}</a:t>
                      </a:r>
                      <a:endParaRPr lang="en-MY" b="0" dirty="0"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heroes.component.ts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heroes.component.html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heroes.component.css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1800" b="0" kern="12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&lt;app-heroes&gt;&lt;/app-heroes&gt;</a:t>
                      </a: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39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MY" b="0" dirty="0">
                          <a:solidFill>
                            <a:srgbClr val="0088CC"/>
                          </a:solidFill>
                          <a:effectLst/>
                        </a:rPr>
                        <a:t>@</a:t>
                      </a:r>
                      <a:r>
                        <a:rPr lang="en-MY" b="0" u="none" strike="noStrike" dirty="0">
                          <a:solidFill>
                            <a:srgbClr val="0088CC"/>
                          </a:solidFill>
                          <a:effectLst/>
                          <a:hlinkClick r:id="rId2"/>
                        </a:rPr>
                        <a:t>Component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({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...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})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MY" b="0" dirty="0">
                          <a:solidFill>
                            <a:srgbClr val="0000FF"/>
                          </a:solidFill>
                          <a:effectLst/>
                        </a:rPr>
                        <a:t>export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0000FF"/>
                          </a:solidFill>
                          <a:effectLst/>
                        </a:rPr>
                        <a:t>class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 err="1">
                          <a:solidFill>
                            <a:srgbClr val="FF0000"/>
                          </a:solidFill>
                          <a:effectLst/>
                        </a:rPr>
                        <a:t>HeroListComponent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{</a:t>
                      </a:r>
                      <a:r>
                        <a:rPr lang="en-MY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MY" b="0" dirty="0">
                          <a:solidFill>
                            <a:srgbClr val="666600"/>
                          </a:solidFill>
                          <a:effectLst/>
                        </a:rPr>
                        <a:t>}</a:t>
                      </a:r>
                      <a:endParaRPr lang="en-MY" b="0" dirty="0"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b="0" dirty="0">
                          <a:solidFill>
                            <a:srgbClr val="444444"/>
                          </a:solidFill>
                          <a:effectLst/>
                        </a:rPr>
                        <a:t>hero-</a:t>
                      </a:r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list.component.ts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MY" b="0" dirty="0">
                          <a:solidFill>
                            <a:srgbClr val="444444"/>
                          </a:solidFill>
                          <a:effectLst/>
                        </a:rPr>
                        <a:t>hero-</a:t>
                      </a:r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list.component.html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MY" b="0" dirty="0">
                          <a:solidFill>
                            <a:srgbClr val="444444"/>
                          </a:solidFill>
                          <a:effectLst/>
                        </a:rPr>
                        <a:t>hero-</a:t>
                      </a:r>
                      <a:r>
                        <a:rPr lang="en-MY" b="0" dirty="0" err="1">
                          <a:solidFill>
                            <a:srgbClr val="444444"/>
                          </a:solidFill>
                          <a:effectLst/>
                        </a:rPr>
                        <a:t>list.component.css</a:t>
                      </a:r>
                      <a:endParaRPr lang="en-MY" b="0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1800" b="0" kern="1200" dirty="0">
                          <a:solidFill>
                            <a:srgbClr val="44444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&lt;app-hero-list&gt;&lt;/app-hero-list&gt;</a:t>
                      </a: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755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1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7271-BE9E-D54D-800B-CE248256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22901-F9A1-4547-8429-33D5E6A49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component [to do list]</a:t>
            </a:r>
          </a:p>
        </p:txBody>
      </p:sp>
    </p:spTree>
    <p:extLst>
      <p:ext uri="{BB962C8B-B14F-4D97-AF65-F5344CB8AC3E}">
        <p14:creationId xmlns:p14="http://schemas.microsoft.com/office/powerpoint/2010/main" val="3258866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868</Words>
  <Application>Microsoft Macintosh PowerPoint</Application>
  <PresentationFormat>Widescreen</PresentationFormat>
  <Paragraphs>200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Component</vt:lpstr>
      <vt:lpstr>Agenda</vt:lpstr>
      <vt:lpstr>Assuming</vt:lpstr>
      <vt:lpstr>PowerPoint Presentation</vt:lpstr>
      <vt:lpstr>PowerPoint Presentation</vt:lpstr>
      <vt:lpstr>Generate a new component</vt:lpstr>
      <vt:lpstr>What you get after generating a component?</vt:lpstr>
      <vt:lpstr>File structure</vt:lpstr>
      <vt:lpstr>Demo – To do list</vt:lpstr>
      <vt:lpstr>Current app architecture</vt:lpstr>
      <vt:lpstr>Which folder to put the components</vt:lpstr>
      <vt:lpstr>Component Metadata</vt:lpstr>
      <vt:lpstr>Selector</vt:lpstr>
      <vt:lpstr>Selector: Change component prefix</vt:lpstr>
      <vt:lpstr>Template</vt:lpstr>
      <vt:lpstr>Styles</vt:lpstr>
      <vt:lpstr>Style Isolation</vt:lpstr>
      <vt:lpstr>Disable style isolation</vt:lpstr>
      <vt:lpstr>Style - :host</vt:lpstr>
      <vt:lpstr>Style - :host</vt:lpstr>
      <vt:lpstr>DEMO</vt:lpstr>
      <vt:lpstr>Building a nested component</vt:lpstr>
      <vt:lpstr>One-way binding - @input</vt:lpstr>
      <vt:lpstr>One-way binding - @output</vt:lpstr>
      <vt:lpstr>One-way binding - @output</vt:lpstr>
      <vt:lpstr>Two-way binding: @input &amp; @output</vt:lpstr>
      <vt:lpstr>Two-way binding: @input &amp; @output</vt:lpstr>
      <vt:lpstr>DEMO</vt:lpstr>
      <vt:lpstr>Component Lifecycle Hook</vt:lpstr>
      <vt:lpstr>Constructor</vt:lpstr>
      <vt:lpstr>ngOnChanges</vt:lpstr>
      <vt:lpstr>ngOnInit</vt:lpstr>
      <vt:lpstr>ngDoCheck</vt:lpstr>
      <vt:lpstr>ngAfterContentInit</vt:lpstr>
      <vt:lpstr>ngAfterContentChecked</vt:lpstr>
      <vt:lpstr>ngAfterViewInit</vt:lpstr>
      <vt:lpstr>ngAfterViewChecked</vt:lpstr>
      <vt:lpstr>ngOnDestroy</vt:lpstr>
      <vt:lpstr>PowerPoint Presentation</vt:lpstr>
      <vt:lpstr>Recap</vt:lpstr>
      <vt:lpstr>Homework: Create a to-do list</vt:lpstr>
      <vt:lpstr>Homework: Todo list architecture</vt:lpstr>
      <vt:lpstr>Answer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</dc:title>
  <dc:creator>Hong Tat Yew</dc:creator>
  <cp:lastModifiedBy>Hong Tat Yew</cp:lastModifiedBy>
  <cp:revision>5</cp:revision>
  <dcterms:created xsi:type="dcterms:W3CDTF">2020-10-05T16:28:57Z</dcterms:created>
  <dcterms:modified xsi:type="dcterms:W3CDTF">2020-10-10T18:35:35Z</dcterms:modified>
</cp:coreProperties>
</file>